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0"/>
  </p:notesMasterIdLst>
  <p:handoutMasterIdLst>
    <p:handoutMasterId r:id="rId41"/>
  </p:handoutMasterIdLst>
  <p:sldIdLst>
    <p:sldId id="2124" r:id="rId5"/>
    <p:sldId id="2264" r:id="rId6"/>
    <p:sldId id="2266" r:id="rId7"/>
    <p:sldId id="2243" r:id="rId8"/>
    <p:sldId id="2237" r:id="rId9"/>
    <p:sldId id="2256" r:id="rId10"/>
    <p:sldId id="2244" r:id="rId11"/>
    <p:sldId id="2261" r:id="rId12"/>
    <p:sldId id="2257" r:id="rId13"/>
    <p:sldId id="2267" r:id="rId14"/>
    <p:sldId id="2268" r:id="rId15"/>
    <p:sldId id="2269" r:id="rId16"/>
    <p:sldId id="2270" r:id="rId17"/>
    <p:sldId id="2238" r:id="rId18"/>
    <p:sldId id="2239" r:id="rId19"/>
    <p:sldId id="2240" r:id="rId20"/>
    <p:sldId id="2226" r:id="rId21"/>
    <p:sldId id="2228" r:id="rId22"/>
    <p:sldId id="2263" r:id="rId23"/>
    <p:sldId id="2231" r:id="rId24"/>
    <p:sldId id="2232" r:id="rId25"/>
    <p:sldId id="2235" r:id="rId26"/>
    <p:sldId id="2236" r:id="rId27"/>
    <p:sldId id="2262" r:id="rId28"/>
    <p:sldId id="2272" r:id="rId29"/>
    <p:sldId id="2248" r:id="rId30"/>
    <p:sldId id="2271" r:id="rId31"/>
    <p:sldId id="2233" r:id="rId32"/>
    <p:sldId id="2249" r:id="rId33"/>
    <p:sldId id="2234" r:id="rId34"/>
    <p:sldId id="2251" r:id="rId35"/>
    <p:sldId id="2254" r:id="rId36"/>
    <p:sldId id="2241" r:id="rId37"/>
    <p:sldId id="2259" r:id="rId38"/>
    <p:sldId id="2140" r:id="rId39"/>
  </p:sldIdLst>
  <p:sldSz cx="12192000" cy="6858000"/>
  <p:notesSz cx="9144000" cy="6858000"/>
  <p:embeddedFontLst>
    <p:embeddedFont>
      <p:font typeface="Lato" panose="020F0502020204030203" pitchFamily="34" charset="0"/>
      <p:regular r:id="rId42"/>
      <p:bold r:id="rId43"/>
      <p:italic r:id="rId44"/>
      <p:boldItalic r:id="rId45"/>
    </p:embeddedFont>
    <p:embeddedFont>
      <p:font typeface="Lato Light" panose="020F0502020204030203" pitchFamily="34"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0" userDrawn="1">
          <p15:clr>
            <a:srgbClr val="A4A3A4"/>
          </p15:clr>
        </p15:guide>
        <p15:guide id="3" orient="horz" pos="1320" userDrawn="1">
          <p15:clr>
            <a:srgbClr val="A4A3A4"/>
          </p15:clr>
        </p15:guide>
        <p15:guide id="4" orient="horz" pos="2712" userDrawn="1">
          <p15:clr>
            <a:srgbClr val="A4A3A4"/>
          </p15:clr>
        </p15:guide>
        <p15:guide id="5" orient="horz" pos="3120" userDrawn="1">
          <p15:clr>
            <a:srgbClr val="A4A3A4"/>
          </p15:clr>
        </p15:guide>
        <p15:guide id="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ta Makauskaitė-Uzialė" initials="VM" lastIdx="1" clrIdx="0">
    <p:extLst>
      <p:ext uri="{19B8F6BF-5375-455C-9EA6-DF929625EA0E}">
        <p15:presenceInfo xmlns:p15="http://schemas.microsoft.com/office/powerpoint/2012/main" userId="S-1-5-21-1073077665-4223151449-2342296611-109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0"/>
    <a:srgbClr val="1272F1"/>
    <a:srgbClr val="CCE1FC"/>
    <a:srgbClr val="71AAF7"/>
    <a:srgbClr val="0074FD"/>
    <a:srgbClr val="F2F2F2"/>
    <a:srgbClr val="F7F7F7"/>
    <a:srgbClr val="EEEEEE"/>
    <a:srgbClr val="FFFFFF"/>
    <a:srgbClr val="ACC4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107" autoAdjust="0"/>
    <p:restoredTop sz="74535" autoAdjust="0"/>
  </p:normalViewPr>
  <p:slideViewPr>
    <p:cSldViewPr snapToGrid="0">
      <p:cViewPr varScale="1">
        <p:scale>
          <a:sx n="99" d="100"/>
          <a:sy n="99" d="100"/>
        </p:scale>
        <p:origin x="2656" y="176"/>
      </p:cViewPr>
      <p:guideLst>
        <p:guide orient="horz" pos="960"/>
        <p:guide orient="horz" pos="1320"/>
        <p:guide orient="horz" pos="2712"/>
        <p:guide orient="horz" pos="3120"/>
        <p:guide pos="3840"/>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CBE295-F243-489B-ACB4-3988141004B6}"/>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0F968D-3882-4F57-86C4-5315CEB98187}"/>
              </a:ext>
            </a:extLst>
          </p:cNvPr>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4F24F48F-0796-4F99-B43E-8EEB72C266B4}" type="datetimeFigureOut">
              <a:rPr lang="en-US" smtClean="0"/>
              <a:t>4/15/26</a:t>
            </a:fld>
            <a:endParaRPr lang="en-US"/>
          </a:p>
        </p:txBody>
      </p:sp>
      <p:sp>
        <p:nvSpPr>
          <p:cNvPr id="4" name="Footer Placeholder 3">
            <a:extLst>
              <a:ext uri="{FF2B5EF4-FFF2-40B4-BE49-F238E27FC236}">
                <a16:creationId xmlns:a16="http://schemas.microsoft.com/office/drawing/2014/main" id="{1E75C6F9-0123-4BA5-B0EB-9690E9905992}"/>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D1E687-4E16-40A3-B5C3-CC9CC77AB0AD}"/>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F5CD5AC-3EF3-4C30-8667-F13DF8BBFD33}" type="slidenum">
              <a:rPr lang="en-US" smtClean="0"/>
              <a:t>‹#›</a:t>
            </a:fld>
            <a:endParaRPr lang="en-US"/>
          </a:p>
        </p:txBody>
      </p:sp>
    </p:spTree>
    <p:extLst>
      <p:ext uri="{BB962C8B-B14F-4D97-AF65-F5344CB8AC3E}">
        <p14:creationId xmlns:p14="http://schemas.microsoft.com/office/powerpoint/2010/main" val="3428945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0D4B65C3-4D94-4110-B364-1233AAF46626}" type="datetimeFigureOut">
              <a:rPr lang="lt-LT" smtClean="0"/>
              <a:t>2026-04-15</a:t>
            </a:fld>
            <a:endParaRPr lang="lt-LT"/>
          </a:p>
        </p:txBody>
      </p:sp>
      <p:sp>
        <p:nvSpPr>
          <p:cNvPr id="4" name="Skaidrės vaizdo vietos rezervavimo ženklas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D1A84E9-3974-42D2-A981-BE955C4DD242}" type="slidenum">
              <a:rPr lang="lt-LT" smtClean="0"/>
              <a:t>‹#›</a:t>
            </a:fld>
            <a:endParaRPr lang="lt-LT"/>
          </a:p>
        </p:txBody>
      </p:sp>
    </p:spTree>
    <p:extLst>
      <p:ext uri="{BB962C8B-B14F-4D97-AF65-F5344CB8AC3E}">
        <p14:creationId xmlns:p14="http://schemas.microsoft.com/office/powerpoint/2010/main" val="183061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448036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E632E-C2A4-D6EF-0650-A052140D34E0}"/>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EFE0729E-F3B3-D535-FEB9-03A39C84D73B}"/>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883DA3A7-33BC-F4BA-B7C9-07A11753289E}"/>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8EC70A16-B227-0E67-82E4-67A120DC1D0F}"/>
              </a:ext>
            </a:extLst>
          </p:cNvPr>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2165485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A10F6-484B-2F74-B9F0-464393F80C2A}"/>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33640BA3-0D8F-D8AC-565A-5275D2FFDA49}"/>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40032574-8D49-C000-6D7E-B1613B28E5E4}"/>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11576BC3-3C51-8215-E467-422BF5CD5C71}"/>
              </a:ext>
            </a:extLst>
          </p:cNvPr>
          <p:cNvSpPr>
            <a:spLocks noGrp="1"/>
          </p:cNvSpPr>
          <p:nvPr>
            <p:ph type="sldNum" sz="quarter" idx="5"/>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1541325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35513-7005-32D1-3737-7496F2762693}"/>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1F5D52C2-7E54-BCDE-FDC3-2E77390E2D43}"/>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3E9B3DFE-31C0-327A-9AD3-2B55EBECC75E}"/>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D7A6B459-D4CC-F813-925C-97DB767DE38B}"/>
              </a:ext>
            </a:extLst>
          </p:cNvPr>
          <p:cNvSpPr>
            <a:spLocks noGrp="1"/>
          </p:cNvSpPr>
          <p:nvPr>
            <p:ph type="sldNum" sz="quarter" idx="5"/>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1265801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99E5A-301B-2B07-0E7B-DADF72D4DC7B}"/>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43ADC7AA-254E-4C55-F52A-A1AFBB389292}"/>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B75CDB5F-7F6C-DCDE-76D2-94A05FB2D66C}"/>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247A4891-6CEE-E000-A8F7-18789F3CED97}"/>
              </a:ext>
            </a:extLst>
          </p:cNvPr>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3422179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9A02F-B926-CDA1-FB70-2B70608B6D06}"/>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0C58E2CE-9B49-C50A-7526-79127866DD5F}"/>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2091B5A3-B75C-0994-0768-F8BF02288757}"/>
              </a:ext>
            </a:extLst>
          </p:cNvPr>
          <p:cNvSpPr>
            <a:spLocks noGrp="1"/>
          </p:cNvSpPr>
          <p:nvPr>
            <p:ph type="body" idx="1"/>
          </p:nvPr>
        </p:nvSpPr>
        <p:spPr/>
        <p:txBody>
          <a:bodyPr/>
          <a:lstStyle/>
          <a:p>
            <a:r>
              <a:rPr lang="lt-LT" dirty="0"/>
              <a:t>Šiuos tiriamuosius vizitus inicijavo </a:t>
            </a:r>
            <a:r>
              <a:rPr lang="lt-LT" b="1" dirty="0"/>
              <a:t>Europos Komisija</a:t>
            </a:r>
            <a:r>
              <a:rPr lang="lt-LT" dirty="0"/>
              <a:t>, pasiūliusi bendradarbiauti su Kroatijos partneriais, nes mūsų ir jų projektų tematika aiškiai sutapo – žmonių su negalia apsauga ekstremaliųjų situacijų metu.</a:t>
            </a:r>
          </a:p>
          <a:p>
            <a:r>
              <a:rPr lang="lt-LT" b="1" dirty="0"/>
              <a:t>Pirmasis vizitas įvyko 2023 m. liepos 9 d. Vilniuje</a:t>
            </a:r>
            <a:r>
              <a:rPr lang="lt-LT" dirty="0"/>
              <a:t>, kai priėmėme Kroatijos delegaciją. Tai buvo pažintinis susitikimas, kurio metu pristatėme Lietuvoje vykdomą </a:t>
            </a:r>
            <a:r>
              <a:rPr lang="lt-LT" b="1" dirty="0"/>
              <a:t>ENABLE-DMC</a:t>
            </a:r>
            <a:r>
              <a:rPr lang="lt-LT" dirty="0"/>
              <a:t> projektą, o Kroatijos partneriai pasidalijo patirtimi iš projektų </a:t>
            </a:r>
            <a:r>
              <a:rPr lang="lt-LT" b="1" dirty="0"/>
              <a:t>SEE ME</a:t>
            </a:r>
            <a:r>
              <a:rPr lang="lt-LT" dirty="0"/>
              <a:t> ir </a:t>
            </a:r>
            <a:r>
              <a:rPr lang="lt-LT" b="1" dirty="0"/>
              <a:t>SEE ME 2</a:t>
            </a:r>
            <a:r>
              <a:rPr lang="lt-LT" dirty="0"/>
              <a:t>. Šio vizito metu buvo aiškiai matyti, kad Kroatija jau turi praktinės patirties šioje srityje.</a:t>
            </a:r>
          </a:p>
          <a:p>
            <a:r>
              <a:rPr lang="lt-LT" b="1" dirty="0"/>
              <a:t>Antrasis vizitas vyko 2025 m. balandžio 23–25 d. Zagrebe</a:t>
            </a:r>
            <a:r>
              <a:rPr lang="lt-LT" dirty="0"/>
              <a:t>, kai Lietuvos delegacija vyko pas Kroatijos partnerius. Šį kartą jau ne tik susipažinome, bet ir gilinomės į praktinius sprendimus – kaip žmonių su negalia poreikiai integruojami į ekstremaliųjų situacijų valdymą, kaip naudojami duomenys ir kaip veikia praktiniai sprendimai, įskaitant VDV IS projekto „smėliadėžės“ taikymą.</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lt-LT" sz="1200" b="1" kern="1200" dirty="0">
                <a:solidFill>
                  <a:schemeClr val="tx1"/>
                </a:solidFill>
                <a:effectLst/>
                <a:latin typeface="+mn-lt"/>
                <a:ea typeface="+mn-ea"/>
                <a:cs typeface="+mn-cs"/>
              </a:rPr>
              <a:t>SEE ME</a:t>
            </a:r>
            <a:r>
              <a:rPr lang="lt-LT" sz="1200" kern="1200" dirty="0">
                <a:solidFill>
                  <a:schemeClr val="tx1"/>
                </a:solidFill>
                <a:effectLst/>
                <a:latin typeface="+mn-lt"/>
                <a:ea typeface="+mn-ea"/>
                <a:cs typeface="+mn-cs"/>
              </a:rPr>
              <a:t> projektas (2022–2023 m.) buvo skirtas užtikrinti, kad žmonės su negalia ekstremaliųjų situacijų metu turėtų lygias galimybes gauti pagalbą. Projekto metu buvo identifikuoti pagrindiniai trūkumai – nepakankamas žmonių su negalia įtraukimas į planavimą, bendrų standartų stoka ir ribotas pirmųjų reagavimo pajėgų pasirengimas. SEE ME rinko ir keitėsi gerąja praktika, rengė gaires bei skatino aktyvų žmonių su negalia dalyvavimą civilinės saugos prevencijoje ir planavime, tapdamas pagrindu tolesniems praktiniams sprendimams.</a:t>
            </a:r>
          </a:p>
          <a:p>
            <a:pPr marL="457200" indent="-457200">
              <a:buAutoNum type="arabicPeriod"/>
            </a:pPr>
            <a:r>
              <a:rPr lang="lt-LT" b="1" dirty="0"/>
              <a:t>SEE ME 2 </a:t>
            </a:r>
            <a:r>
              <a:rPr lang="lt-LT" dirty="0"/>
              <a:t>projektas (2024–2025 m.) yra tiesioginis pirmojo SEE ME tęsinys, tačiau jau aiškiai orientuotas į praktinį įgyvendinimą. Jei SEE ME daugiausia koncentravosi į problemų identifikavimą, gerosios praktikos rinkimą ir gairių rengimą, tai SEE ME 2 šią bazę pavertė veiksmais: buvo sukurta ir įgyvendinta gelbėtojų mokymo programa, apmokyti pirmieji </a:t>
            </a:r>
            <a:r>
              <a:rPr lang="lt-LT" dirty="0" err="1"/>
              <a:t>reaguotojai</a:t>
            </a:r>
            <a:r>
              <a:rPr lang="lt-LT" dirty="0"/>
              <a:t> ir 112 operatoriai taikant „</a:t>
            </a:r>
            <a:r>
              <a:rPr lang="lt-LT" dirty="0" err="1"/>
              <a:t>train</a:t>
            </a:r>
            <a:r>
              <a:rPr lang="lt-LT" dirty="0"/>
              <a:t> </a:t>
            </a:r>
            <a:r>
              <a:rPr lang="lt-LT" dirty="0" err="1"/>
              <a:t>the</a:t>
            </a:r>
            <a:r>
              <a:rPr lang="lt-LT" dirty="0"/>
              <a:t> </a:t>
            </a:r>
            <a:r>
              <a:rPr lang="lt-LT" dirty="0" err="1"/>
              <a:t>trainers</a:t>
            </a:r>
            <a:r>
              <a:rPr lang="lt-LT" dirty="0"/>
              <a:t>“ modelį, stiprinamas pačių žmonių su negalia pasirengimas, o GIS sistemos pritaikytos realiam gelbėjimui. Abu projektai siekia to paties tikslo – lygių galimybių ekstremaliųjų situacijų metu, tačiau SEE ME 2 nuo principų perėjo prie operacinio lygmens sprendimų.</a:t>
            </a:r>
            <a:endParaRPr lang="en-US" dirty="0"/>
          </a:p>
        </p:txBody>
      </p:sp>
      <p:sp>
        <p:nvSpPr>
          <p:cNvPr id="4" name="Skaidrės numerio vietos rezervavimo ženklas 3">
            <a:extLst>
              <a:ext uri="{FF2B5EF4-FFF2-40B4-BE49-F238E27FC236}">
                <a16:creationId xmlns:a16="http://schemas.microsoft.com/office/drawing/2014/main" id="{24FE7CB6-BD7B-9111-5A6E-63721392129E}"/>
              </a:ext>
            </a:extLst>
          </p:cNvPr>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1184397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75993-DA89-E50E-DCC8-47C59507DFC8}"/>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2BAC0384-AD23-B0EE-7D8B-F3645B6AEAD9}"/>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8FC8226F-36FF-C67E-BFAE-1136EC782E9D}"/>
              </a:ext>
            </a:extLst>
          </p:cNvPr>
          <p:cNvSpPr>
            <a:spLocks noGrp="1"/>
          </p:cNvSpPr>
          <p:nvPr>
            <p:ph type="body" idx="1"/>
          </p:nvPr>
        </p:nvSpPr>
        <p:spPr/>
        <p:txBody>
          <a:bodyPr/>
          <a:lstStyle/>
          <a:p>
            <a:r>
              <a:rPr lang="lt-LT" b="0" dirty="0"/>
              <a:t>2025 m. vasario 4–7 d. Lietuvos delegacija lankėsi Ukrainoje, kur susitiko su Ukrainos Valstybine nepaprastųjų situacijų tarnyba. Šis vizitas nebuvo skirtas vien tik žmonių su negalia temai – jo metu Ukrainai buvo perduota civilinės saugos tarptautinė pagalba, užmegzti tiesioginiai institucijų kontaktai ir praktiškai susipažinta su tarnybų veikla karo sąlygomis.</a:t>
            </a:r>
          </a:p>
          <a:p>
            <a:r>
              <a:rPr lang="lt-LT" b="0" dirty="0"/>
              <a:t>Vizito metu teko realiai patirti oro pavojų, lankytis Kijeve labiausiai nuo Rusijos smūgių nukentėjusiose vietose, matyti sunaikintą civilinę infrastruktūrą ir gyventojų kasdienybę karo fone. Šie vaizdai ir įspūdžiai yra visiškai kitokie nei matant karą per televiziją – tai patirtis, kuri palieka labai stiprų emocinį ir profesinį įspaudą. Kartu su Ukrainos kolegomis teko ne tik kalbėti apie sprendimus, bet ir išgyventi bendrą netekties jausmą, kartu matant ir jų tvirtybę bei ryžtą gyventi ir dirbti karo sąlygomis.</a:t>
            </a:r>
          </a:p>
          <a:p>
            <a:r>
              <a:rPr lang="lt-LT" b="0" dirty="0"/>
              <a:t>Profesiniu požiūriu vizitas leido geriau suprasti, kaip ekstremaliosios situacijos valdomos nuolatinės grėsmės sąlygomis – nuo gyventojų perspėjimo, priedangų ir evakavimo iki gelbėjimo darbų po apšaudymų. Ypatingas dėmesys skirtas ir žmonių su negalia klausimams: kaip identifikuojami jų poreikiai, kaip organizuojama pagalba ir kas realiai gali padėti krizės metu.</a:t>
            </a:r>
          </a:p>
          <a:p>
            <a:r>
              <a:rPr lang="lt-LT" b="0" dirty="0"/>
              <a:t>Apibendrinant, šis vizitas buvo svarbus ne tik kaip profesinis mokymasis, bet ir kaip stiprus solidarumo gestas bei praktinė pamoka, leidžianti mums realistiškiau vertinti civilinės saugos pasirengimą ir galimus scenarijus Lietuvoje.</a:t>
            </a:r>
          </a:p>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B157BC99-DE81-C8AF-859D-4F23B436ED8D}"/>
              </a:ext>
            </a:extLst>
          </p:cNvPr>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1594947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9275E-0657-EB52-8BD7-E46507F8D937}"/>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0C6572CD-E4A8-A6CD-60FA-A5D40CE7E393}"/>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16B8A0D7-AB89-5002-D5FE-59D9A7E45EDD}"/>
              </a:ext>
            </a:extLst>
          </p:cNvPr>
          <p:cNvSpPr>
            <a:spLocks noGrp="1"/>
          </p:cNvSpPr>
          <p:nvPr>
            <p:ph type="body" idx="1"/>
          </p:nvPr>
        </p:nvSpPr>
        <p:spPr/>
        <p:txBody>
          <a:bodyPr/>
          <a:lstStyle/>
          <a:p>
            <a:r>
              <a:rPr lang="lt-LT" b="0" dirty="0"/>
              <a:t>Šioje skaidrėje pristatau gaires krizių valdymo ir civilinės saugos sistemos subjektams, parengtas įgyvendinant projektą ENABLE-DMC. Jų esmė labai paprasta – padėti institucijoms, savivaldybėms ir reagavimo tarnyboms ne teoriškai, o praktiškai pasirengti ekstremaliosioms situacijoms, atsižvelgiant į žmonių su negalia poreikius.</a:t>
            </a:r>
          </a:p>
          <a:p>
            <a:r>
              <a:rPr lang="lt-LT" b="0" dirty="0"/>
              <a:t>Svarbu pabrėžti, kad gaires parengė LNF komanda, tačiau jos buvo rengiamos ne izoliuotai. Ypatingai svarbi gairių dalis – negalios poreikių nustatymo algoritmas ir poreikių kategorijos – buvo išgryninta glaudžiai bendradarbiaujant su projekto PAGD komanda. Būtent čia susijungė LNF patirtis dirbant su žmonėmis su negalia ir PAGD praktinė reagavimo bei planavimo patirtis. Tai leidžia realiai, o ne formaliai, įvertinti, kokios pagalbos žmogui su negalia reikia ekstremaliosios situacijos metu.</a:t>
            </a:r>
          </a:p>
          <a:p>
            <a:r>
              <a:rPr lang="lt-LT" b="0" dirty="0"/>
              <a:t>Kalbant apie tai, kam šios gairės skirtos, jos aktualios ne tik PAGD ar civilinės saugos specialistams. Jos skirtos savivaldybėms, ekstremaliųjų situacijų operacijų centrams, Bendrojo pagalbos centro operatoriams, socialinių ir sveikatos paslaugų įstaigoms, nevyriausybinėms organizacijoms – visiems, kurie realiai planuoja, organizuoja ar teikia pagalbą krizių metu.</a:t>
            </a:r>
          </a:p>
          <a:p>
            <a:r>
              <a:rPr lang="lt-LT" b="0" dirty="0"/>
              <a:t>Ką šiose gairėse galima rasti? Jose nuosekliai aprašoma, kaip žmonių su negalia poreikiai turi būti vertinami visuose ekstremaliųjų situacijų valdymo etapuose – nuo prevencijos ir pasirengimo iki reagavimo ir atkūrimo. Gairėse pateikiami labai konkretūs patarimai: kaip rinkti ir naudoti duomenis, kaip planuoti evakavimą, kaip užtikrinti prieinamą informavimą, kaip parengti priedangas, evakavimo punktus ir infrastruktūrą.</a:t>
            </a:r>
          </a:p>
          <a:p>
            <a:r>
              <a:rPr lang="lt-LT" b="0" dirty="0"/>
              <a:t>Didelė gairių dalis skirta skirtingų negalių specifikai – judėjimo, regos, klausos, intelekto, psichosocialinei negaliai, autizmo spektro sutrikimams. Tai leidžia specialistams ne ieškoti bendrų formuluočių, o rasti konkrečius sprendimus, kaip elgtis realioje situacijoje su konkrečiu žmogumi.</a:t>
            </a:r>
          </a:p>
          <a:p>
            <a:r>
              <a:rPr lang="lt-LT" b="0" dirty="0"/>
              <a:t>Galiausiai – kaip šias gaires naudoti praktiškai. Jos gali būti naudojamos rengiant savivaldybių ir institucijų ekstremaliųjų situacijų planus, organizuojant mokymus ir pratybas, tobulinant perspėjimo ir informavimo sistemas, planuojant pritaikytą transportą ir reagavimo komandas bei vertinant infrastruktūros ir priedangų prieinamumą.</a:t>
            </a:r>
          </a:p>
          <a:p>
            <a:r>
              <a:rPr lang="lt-LT" b="0" dirty="0"/>
              <a:t>Svarbu pabrėžti, kad tai nėra „dar vienas dokumentas lentynai“. Tai gyvas praktinis darbo įrankis, parengtas remiantis Lietuvos situacija, pratybų patirtimis ir užsienio šalių – ypač Ukrainos ir Kroatijos – patirtimi. Pagrindinis principas, kuriuo gairės grindžiamos, labai aiškus: nieko apie žmones su negalia – be žmonių su negalia, o realus pasirengimas prasideda ne krizės metu, o gerokai anksčiau.</a:t>
            </a:r>
          </a:p>
          <a:p>
            <a:pPr marL="457200" indent="-457200">
              <a:buAutoNum type="arabicPeriod"/>
            </a:pPr>
            <a:endParaRPr lang="en-US" b="0" dirty="0"/>
          </a:p>
        </p:txBody>
      </p:sp>
      <p:sp>
        <p:nvSpPr>
          <p:cNvPr id="4" name="Skaidrės numerio vietos rezervavimo ženklas 3">
            <a:extLst>
              <a:ext uri="{FF2B5EF4-FFF2-40B4-BE49-F238E27FC236}">
                <a16:creationId xmlns:a16="http://schemas.microsoft.com/office/drawing/2014/main" id="{0D9E61F8-81BC-2B1E-BA29-4CA0B2C4D868}"/>
              </a:ext>
            </a:extLst>
          </p:cNvPr>
          <p:cNvSpPr>
            <a:spLocks noGrp="1"/>
          </p:cNvSpPr>
          <p:nvPr>
            <p:ph type="sldNum" sz="quarter" idx="5"/>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1715077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7A94F-8810-8A74-377D-1D9974B6F5A4}"/>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EC75A199-67C1-63D4-219D-FFF8F84FAA0C}"/>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B0AE5895-915F-9487-7D16-A1AB393D0B91}"/>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E315BFCF-912A-1426-95EC-966DD7E2A8A3}"/>
              </a:ext>
            </a:extLst>
          </p:cNvPr>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1521760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82A05-BBC6-EB16-F799-BE0CBCBB64F5}"/>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93783A96-6245-5B93-46B2-D9AAFD3A031C}"/>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BB6499CF-180C-7EA8-4A80-5136B0E4EE5B}"/>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5C9BE9CB-02E8-7AD4-9ABB-1F6781D77ECB}"/>
              </a:ext>
            </a:extLst>
          </p:cNvPr>
          <p:cNvSpPr>
            <a:spLocks noGrp="1"/>
          </p:cNvSpPr>
          <p:nvPr>
            <p:ph type="sldNum" sz="quarter" idx="5"/>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2386876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7714C-6615-301D-4801-6E30636ECC33}"/>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EAFCF3A5-4DFB-BA08-EEE2-44F885B8E078}"/>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EF281D02-F3D1-58DB-C567-3149D5E523CF}"/>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64ACCE95-8865-0805-08FE-65D127817F77}"/>
              </a:ext>
            </a:extLst>
          </p:cNvPr>
          <p:cNvSpPr>
            <a:spLocks noGrp="1"/>
          </p:cNvSpPr>
          <p:nvPr>
            <p:ph type="sldNum" sz="quarter" idx="5"/>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3319610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E17E5-F243-D7A9-6C83-3E5B6780B0B9}"/>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4BCD7E39-4E69-A80B-D3BA-4B1548F1679E}"/>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BBC45FB3-363F-29C6-533D-2E43DB58F9D4}"/>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2735389B-6615-0D70-8CA9-6EDAB78C69AD}"/>
              </a:ext>
            </a:extLst>
          </p:cNvPr>
          <p:cNvSpPr>
            <a:spLocks noGrp="1"/>
          </p:cNvSpPr>
          <p:nvPr>
            <p:ph type="sldNum" sz="quarter" idx="5"/>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4123694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A5734-04B1-3FB0-F58B-D2E5FA212140}"/>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C0F5EA1D-EE6A-FA85-539B-ED40C5E1E44A}"/>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71E2BC1D-4DD3-5674-FF88-163C7412A048}"/>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39EA7913-273A-916E-2641-427869E7CCC8}"/>
              </a:ext>
            </a:extLst>
          </p:cNvPr>
          <p:cNvSpPr>
            <a:spLocks noGrp="1"/>
          </p:cNvSpPr>
          <p:nvPr>
            <p:ph type="sldNum" sz="quarter" idx="5"/>
          </p:nvPr>
        </p:nvSpPr>
        <p:spPr/>
        <p:txBody>
          <a:bodyPr/>
          <a:lstStyle/>
          <a:p>
            <a:fld id="{006BE02D-20C0-F840-AFAC-BEA99C74FDC2}" type="slidenum">
              <a:rPr lang="en-US" smtClean="0"/>
              <a:pPr/>
              <a:t>20</a:t>
            </a:fld>
            <a:endParaRPr lang="en-US" dirty="0"/>
          </a:p>
        </p:txBody>
      </p:sp>
    </p:spTree>
    <p:extLst>
      <p:ext uri="{BB962C8B-B14F-4D97-AF65-F5344CB8AC3E}">
        <p14:creationId xmlns:p14="http://schemas.microsoft.com/office/powerpoint/2010/main" val="3022447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250A4-6020-3657-7E05-644FBD59A42C}"/>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F5D6384E-D82F-F171-5647-13B0874346AA}"/>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8C271485-767B-431B-3ED6-7FB50EB6BA16}"/>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38CEB9B8-CEB4-608B-467B-6F8581F6E22B}"/>
              </a:ext>
            </a:extLst>
          </p:cNvPr>
          <p:cNvSpPr>
            <a:spLocks noGrp="1"/>
          </p:cNvSpPr>
          <p:nvPr>
            <p:ph type="sldNum" sz="quarter" idx="5"/>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2655470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7A254-7317-7E81-26DC-321519D34796}"/>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413A18D5-F4D0-0771-3E05-D8B42986ECE0}"/>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35C628B5-2A64-D2A2-8856-3BD9A402470A}"/>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F31B900E-BCB4-662C-DF17-5B6610EFFD65}"/>
              </a:ext>
            </a:extLst>
          </p:cNvPr>
          <p:cNvSpPr>
            <a:spLocks noGrp="1"/>
          </p:cNvSpPr>
          <p:nvPr>
            <p:ph type="sldNum" sz="quarter" idx="5"/>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896828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B7E48-CCE7-1233-88AD-F2F1733EBD3C}"/>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DCBDB659-D30D-7B88-4051-C2CD0E5B9545}"/>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83BA1038-4D6D-C314-9F40-8D330B1766AA}"/>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C27CEFC4-A868-0026-04CF-60E702D0F99E}"/>
              </a:ext>
            </a:extLst>
          </p:cNvPr>
          <p:cNvSpPr>
            <a:spLocks noGrp="1"/>
          </p:cNvSpPr>
          <p:nvPr>
            <p:ph type="sldNum" sz="quarter" idx="5"/>
          </p:nvPr>
        </p:nvSpPr>
        <p:spPr/>
        <p:txBody>
          <a:bodyPr/>
          <a:lstStyle/>
          <a:p>
            <a:fld id="{006BE02D-20C0-F840-AFAC-BEA99C74FDC2}" type="slidenum">
              <a:rPr lang="en-US" smtClean="0"/>
              <a:pPr/>
              <a:t>23</a:t>
            </a:fld>
            <a:endParaRPr lang="en-US" dirty="0"/>
          </a:p>
        </p:txBody>
      </p:sp>
    </p:spTree>
    <p:extLst>
      <p:ext uri="{BB962C8B-B14F-4D97-AF65-F5344CB8AC3E}">
        <p14:creationId xmlns:p14="http://schemas.microsoft.com/office/powerpoint/2010/main" val="1022863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3782F-05D5-1004-8BF1-FB59ABBD1BEF}"/>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8E900D78-8081-3499-E01B-AA6823AB747F}"/>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B5645DE2-77AA-9374-21AD-4F566367A9D2}"/>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FD067737-4BD7-7507-5352-C623AFB8C285}"/>
              </a:ext>
            </a:extLst>
          </p:cNvPr>
          <p:cNvSpPr>
            <a:spLocks noGrp="1"/>
          </p:cNvSpPr>
          <p:nvPr>
            <p:ph type="sldNum" sz="quarter" idx="5"/>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1881960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1C139-CBE0-AA2E-657A-1179156D16FA}"/>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4FFACF0F-289A-A0C1-5E79-99067256EE90}"/>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1F597E29-0574-D396-8D0F-E21EA69925B5}"/>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1EB6BF5B-3E8A-BDE8-9947-D62CD1AA1892}"/>
              </a:ext>
            </a:extLst>
          </p:cNvPr>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3555610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3782F-05D5-1004-8BF1-FB59ABBD1BEF}"/>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8E900D78-8081-3499-E01B-AA6823AB747F}"/>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B5645DE2-77AA-9374-21AD-4F566367A9D2}"/>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FD067737-4BD7-7507-5352-C623AFB8C285}"/>
              </a:ext>
            </a:extLst>
          </p:cNvPr>
          <p:cNvSpPr>
            <a:spLocks noGrp="1"/>
          </p:cNvSpPr>
          <p:nvPr>
            <p:ph type="sldNum" sz="quarter" idx="5"/>
          </p:nvPr>
        </p:nvSpPr>
        <p:spPr/>
        <p:txBody>
          <a:bodyPr/>
          <a:lstStyle/>
          <a:p>
            <a:fld id="{006BE02D-20C0-F840-AFAC-BEA99C74FDC2}" type="slidenum">
              <a:rPr lang="en-US" smtClean="0"/>
              <a:pPr/>
              <a:t>26</a:t>
            </a:fld>
            <a:endParaRPr lang="en-US" dirty="0"/>
          </a:p>
        </p:txBody>
      </p:sp>
    </p:spTree>
    <p:extLst>
      <p:ext uri="{BB962C8B-B14F-4D97-AF65-F5344CB8AC3E}">
        <p14:creationId xmlns:p14="http://schemas.microsoft.com/office/powerpoint/2010/main" val="4173463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34F5D-C0EC-D9EF-620B-180F39CF215D}"/>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322C8F0E-B368-92A4-3ADC-C74C04234E97}"/>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E0740D1B-0D5C-4E2D-4B91-AED8A258CBEE}"/>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926D9C57-E880-BFC9-03C6-290447C7FDDE}"/>
              </a:ext>
            </a:extLst>
          </p:cNvPr>
          <p:cNvSpPr>
            <a:spLocks noGrp="1"/>
          </p:cNvSpPr>
          <p:nvPr>
            <p:ph type="sldNum" sz="quarter" idx="5"/>
          </p:nvPr>
        </p:nvSpPr>
        <p:spPr/>
        <p:txBody>
          <a:bodyPr/>
          <a:lstStyle/>
          <a:p>
            <a:fld id="{006BE02D-20C0-F840-AFAC-BEA99C74FDC2}" type="slidenum">
              <a:rPr lang="en-US" smtClean="0"/>
              <a:pPr/>
              <a:t>27</a:t>
            </a:fld>
            <a:endParaRPr lang="en-US" dirty="0"/>
          </a:p>
        </p:txBody>
      </p:sp>
    </p:spTree>
    <p:extLst>
      <p:ext uri="{BB962C8B-B14F-4D97-AF65-F5344CB8AC3E}">
        <p14:creationId xmlns:p14="http://schemas.microsoft.com/office/powerpoint/2010/main" val="482496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ADAE0-6AEA-4606-29D6-25CF1F043D2E}"/>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94DEA4F6-0521-9B1B-7CA2-7ECC9770FBCB}"/>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DBFA38BA-D53F-864F-91C9-82F6DE982DD8}"/>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8A37944A-D1CA-A1B6-BCCF-8305C0466192}"/>
              </a:ext>
            </a:extLst>
          </p:cNvPr>
          <p:cNvSpPr>
            <a:spLocks noGrp="1"/>
          </p:cNvSpPr>
          <p:nvPr>
            <p:ph type="sldNum" sz="quarter" idx="5"/>
          </p:nvPr>
        </p:nvSpPr>
        <p:spPr/>
        <p:txBody>
          <a:bodyPr/>
          <a:lstStyle/>
          <a:p>
            <a:fld id="{006BE02D-20C0-F840-AFAC-BEA99C74FDC2}" type="slidenum">
              <a:rPr lang="en-US" smtClean="0"/>
              <a:pPr/>
              <a:t>28</a:t>
            </a:fld>
            <a:endParaRPr lang="en-US" dirty="0"/>
          </a:p>
        </p:txBody>
      </p:sp>
    </p:spTree>
    <p:extLst>
      <p:ext uri="{BB962C8B-B14F-4D97-AF65-F5344CB8AC3E}">
        <p14:creationId xmlns:p14="http://schemas.microsoft.com/office/powerpoint/2010/main" val="2412026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8E6EF-4003-87EC-7435-26C7CA1FA701}"/>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0EB6831A-FFAD-AF2B-D4A9-E76843C0C8A5}"/>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CDD0D16C-7EAD-E637-A74D-736ABB78026D}"/>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5F4E7EF3-080B-8F6B-DF90-E88BC3385638}"/>
              </a:ext>
            </a:extLst>
          </p:cNvPr>
          <p:cNvSpPr>
            <a:spLocks noGrp="1"/>
          </p:cNvSpPr>
          <p:nvPr>
            <p:ph type="sldNum" sz="quarter" idx="5"/>
          </p:nvPr>
        </p:nvSpPr>
        <p:spPr/>
        <p:txBody>
          <a:bodyPr/>
          <a:lstStyle/>
          <a:p>
            <a:fld id="{006BE02D-20C0-F840-AFAC-BEA99C74FDC2}" type="slidenum">
              <a:rPr lang="en-US" smtClean="0"/>
              <a:pPr/>
              <a:t>29</a:t>
            </a:fld>
            <a:endParaRPr lang="en-US" dirty="0"/>
          </a:p>
        </p:txBody>
      </p:sp>
    </p:spTree>
    <p:extLst>
      <p:ext uri="{BB962C8B-B14F-4D97-AF65-F5344CB8AC3E}">
        <p14:creationId xmlns:p14="http://schemas.microsoft.com/office/powerpoint/2010/main" val="85640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AC900-F4FF-DB59-E1A7-265DEBCFD4F3}"/>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3B454E57-48D0-6017-CED0-EE59F0A624C1}"/>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2DBB28BF-8F97-7C3A-37C8-7200E17BC447}"/>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C655FF06-594F-50DD-F91E-1E881E20EB67}"/>
              </a:ext>
            </a:extLst>
          </p:cNvPr>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1576384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047E4-F3CF-6387-2156-06517A08694A}"/>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5519AADB-2F5B-0DE9-F6CA-AA8ED36AD491}"/>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75A15790-F0B8-4495-4A76-3622536F49D4}"/>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B0A53D05-7217-168F-56B3-C50C278E95D6}"/>
              </a:ext>
            </a:extLst>
          </p:cNvPr>
          <p:cNvSpPr>
            <a:spLocks noGrp="1"/>
          </p:cNvSpPr>
          <p:nvPr>
            <p:ph type="sldNum" sz="quarter" idx="5"/>
          </p:nvPr>
        </p:nvSpPr>
        <p:spPr/>
        <p:txBody>
          <a:bodyPr/>
          <a:lstStyle/>
          <a:p>
            <a:fld id="{006BE02D-20C0-F840-AFAC-BEA99C74FDC2}" type="slidenum">
              <a:rPr lang="en-US" smtClean="0"/>
              <a:pPr/>
              <a:t>30</a:t>
            </a:fld>
            <a:endParaRPr lang="en-US" dirty="0"/>
          </a:p>
        </p:txBody>
      </p:sp>
    </p:spTree>
    <p:extLst>
      <p:ext uri="{BB962C8B-B14F-4D97-AF65-F5344CB8AC3E}">
        <p14:creationId xmlns:p14="http://schemas.microsoft.com/office/powerpoint/2010/main" val="232040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49E0F-0472-C3E8-9120-B8DCA988DFDD}"/>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4963A889-FD76-7854-6348-ECCE29E1F13D}"/>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A48A0FCC-3A0B-069E-89A1-9CA4C2BC1FCC}"/>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29AFA3C7-B93D-56BC-AE4D-E2529840DBA5}"/>
              </a:ext>
            </a:extLst>
          </p:cNvPr>
          <p:cNvSpPr>
            <a:spLocks noGrp="1"/>
          </p:cNvSpPr>
          <p:nvPr>
            <p:ph type="sldNum" sz="quarter" idx="5"/>
          </p:nvPr>
        </p:nvSpPr>
        <p:spPr/>
        <p:txBody>
          <a:bodyPr/>
          <a:lstStyle/>
          <a:p>
            <a:fld id="{006BE02D-20C0-F840-AFAC-BEA99C74FDC2}" type="slidenum">
              <a:rPr lang="en-US" smtClean="0"/>
              <a:pPr/>
              <a:t>31</a:t>
            </a:fld>
            <a:endParaRPr lang="en-US" dirty="0"/>
          </a:p>
        </p:txBody>
      </p:sp>
    </p:spTree>
    <p:extLst>
      <p:ext uri="{BB962C8B-B14F-4D97-AF65-F5344CB8AC3E}">
        <p14:creationId xmlns:p14="http://schemas.microsoft.com/office/powerpoint/2010/main" val="2127281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22555-762E-88D4-0D82-86CA945872A8}"/>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551F4886-C397-E615-89C4-453E25866987}"/>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60435BC4-840B-B48E-8EC6-7B8EA2645C77}"/>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9E137124-A0F7-9CDF-4EE0-27F0362C14B6}"/>
              </a:ext>
            </a:extLst>
          </p:cNvPr>
          <p:cNvSpPr>
            <a:spLocks noGrp="1"/>
          </p:cNvSpPr>
          <p:nvPr>
            <p:ph type="sldNum" sz="quarter" idx="5"/>
          </p:nvPr>
        </p:nvSpPr>
        <p:spPr/>
        <p:txBody>
          <a:bodyPr/>
          <a:lstStyle/>
          <a:p>
            <a:fld id="{006BE02D-20C0-F840-AFAC-BEA99C74FDC2}" type="slidenum">
              <a:rPr lang="en-US" smtClean="0"/>
              <a:pPr/>
              <a:t>32</a:t>
            </a:fld>
            <a:endParaRPr lang="en-US" dirty="0"/>
          </a:p>
        </p:txBody>
      </p:sp>
    </p:spTree>
    <p:extLst>
      <p:ext uri="{BB962C8B-B14F-4D97-AF65-F5344CB8AC3E}">
        <p14:creationId xmlns:p14="http://schemas.microsoft.com/office/powerpoint/2010/main" val="832303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851E-9A42-957A-D859-E3FBF39A77C8}"/>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45390561-1C0D-0504-66DB-A87D22128CCD}"/>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E8EA6EB9-99EA-8930-EA8A-69F3AD55C9DD}"/>
              </a:ext>
            </a:extLst>
          </p:cNvPr>
          <p:cNvSpPr>
            <a:spLocks noGrp="1"/>
          </p:cNvSpPr>
          <p:nvPr>
            <p:ph type="body" idx="1"/>
          </p:nvPr>
        </p:nvSpPr>
        <p:spPr/>
        <p:txBody>
          <a:bodyPr/>
          <a:lstStyle/>
          <a:p>
            <a:r>
              <a:rPr lang="lt-LT" b="0" dirty="0"/>
              <a:t>Pratybos „Vyčio skliautas 2025“ vyko 2025 m. spalio 6–11 d. ir buvo didžiausios nacionalinės mobilizacinės sistemos patikrinimo pratybos. Jos po savimi integravo valstybinio lygio civilinės saugos funkcines pratybas –</a:t>
            </a:r>
          </a:p>
          <a:p>
            <a:r>
              <a:rPr lang="lt-LT" b="0" dirty="0"/>
              <a:t>„Vilniaus miesto ir kitų pasienyje su Baltarusijos Respublika esančių savivaldybių gyventojų evakavimas blogėjant saugumo situacijai ir susidarius karinės intervencijos į Lietuvos teritoriją iš Baltarusijos grėsmei“.</a:t>
            </a:r>
          </a:p>
          <a:p>
            <a:r>
              <a:rPr lang="lt-LT" b="0" dirty="0"/>
              <a:t>Tai nebuvo vien stalo pratybos. 2025 m. spalio 7–8 d. realiai vyko gyventojų evakavimo testavimas, reagavimo treniruotės oro atakos metu, buvo vertinamas savivaldybių, NVO ir institucijų veikimas mobilizacijos sąlygomis.</a:t>
            </a:r>
          </a:p>
          <a:p>
            <a:r>
              <a:rPr lang="lt-LT" b="0" dirty="0"/>
              <a:t>Ypatingai svarbu, kad šiose pratybose žmonių su negalia dalyvavimas buvo realus. ŽSN buvo įtraukti į registracijos, transportavimo, priėmimo ir laikino apgyvendinimo etapus, kas leido praktiškai patikrinti sprendimus realiomis, o ne teorinėmis sąlygomis.</a:t>
            </a:r>
          </a:p>
          <a:p>
            <a:r>
              <a:rPr lang="lt-LT" b="0" dirty="0"/>
              <a:t>Pagrindinės problemos, fiksuotos vertinimo metu, buvo susijusios su duomenimis ir koordinacija: trūko detalių duomenų apie funkcinius ŽSN poreikius, skyrėsi registravimo formos tarp savivaldybių, informacija ne visada laiku pasiekdavo priimančiąsias savivaldybes. Taip pat išryškėjo poreikis pritaikytam transportui, patikimam ryšiui ir pasirengimui ilgalaikei priežiūrai.</a:t>
            </a:r>
          </a:p>
          <a:p>
            <a:r>
              <a:rPr lang="lt-LT" b="0" dirty="0"/>
              <a:t>Atsižvelgiant į tai, pratybų ataskaitoje numatytos konkrečios priemonės: diegti vieningą skaitmeninę gyventojų ir ŽSN registracijos bei evakavimo sistemą (VDV IS), taikyti standartizuotą ŽSN poreikių nustatymo algoritmą, stiprinti savivaldybių ir NVO partnerystę bei reguliariai vykdyti pratybas su realiais ŽSN dalyviais.</a:t>
            </a:r>
          </a:p>
          <a:p>
            <a:r>
              <a:rPr lang="lt-LT" b="0" dirty="0"/>
              <a:t>Apibendrinant, „Vyčio skliautas 2025“ parodė, kad ŽSN </a:t>
            </a:r>
            <a:r>
              <a:rPr lang="lt-LT" b="0" dirty="0" err="1"/>
              <a:t>įtrauktis</a:t>
            </a:r>
            <a:r>
              <a:rPr lang="lt-LT" b="0" dirty="0"/>
              <a:t> mobilizacijos ir civilinės saugos sistemoje veikia tik tada, kai sujungiami duomenys, planavimas ir praktinis testavimas.</a:t>
            </a:r>
          </a:p>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8EF018B6-C3B6-BD1E-0CA6-C68FF90D1624}"/>
              </a:ext>
            </a:extLst>
          </p:cNvPr>
          <p:cNvSpPr>
            <a:spLocks noGrp="1"/>
          </p:cNvSpPr>
          <p:nvPr>
            <p:ph type="sldNum" sz="quarter" idx="5"/>
          </p:nvPr>
        </p:nvSpPr>
        <p:spPr/>
        <p:txBody>
          <a:bodyPr/>
          <a:lstStyle/>
          <a:p>
            <a:fld id="{006BE02D-20C0-F840-AFAC-BEA99C74FDC2}" type="slidenum">
              <a:rPr lang="en-US" smtClean="0"/>
              <a:pPr/>
              <a:t>33</a:t>
            </a:fld>
            <a:endParaRPr lang="en-US" dirty="0"/>
          </a:p>
        </p:txBody>
      </p:sp>
    </p:spTree>
    <p:extLst>
      <p:ext uri="{BB962C8B-B14F-4D97-AF65-F5344CB8AC3E}">
        <p14:creationId xmlns:p14="http://schemas.microsoft.com/office/powerpoint/2010/main" val="4265119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EC8A9-DB82-3CDE-18C9-DD38E1DCA400}"/>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9EE0260A-4E55-CCAF-7BDE-139BAB7C655B}"/>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0AB90AEF-584A-C4DE-7024-3DC7A2233368}"/>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78E0916A-3AB1-3A4A-79EC-55654002A2D1}"/>
              </a:ext>
            </a:extLst>
          </p:cNvPr>
          <p:cNvSpPr>
            <a:spLocks noGrp="1"/>
          </p:cNvSpPr>
          <p:nvPr>
            <p:ph type="sldNum" sz="quarter" idx="5"/>
          </p:nvPr>
        </p:nvSpPr>
        <p:spPr/>
        <p:txBody>
          <a:bodyPr/>
          <a:lstStyle/>
          <a:p>
            <a:fld id="{006BE02D-20C0-F840-AFAC-BEA99C74FDC2}" type="slidenum">
              <a:rPr lang="en-US" smtClean="0"/>
              <a:pPr/>
              <a:t>34</a:t>
            </a:fld>
            <a:endParaRPr lang="en-US" dirty="0"/>
          </a:p>
        </p:txBody>
      </p:sp>
    </p:spTree>
    <p:extLst>
      <p:ext uri="{BB962C8B-B14F-4D97-AF65-F5344CB8AC3E}">
        <p14:creationId xmlns:p14="http://schemas.microsoft.com/office/powerpoint/2010/main" val="4114070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b="0" i="0" kern="1200" baseline="0" dirty="0">
              <a:solidFill>
                <a:schemeClr val="tx1"/>
              </a:solidFill>
              <a:effectLst/>
              <a:latin typeface="Calibri Light"/>
              <a:ea typeface="+mn-ea"/>
              <a:cs typeface="+mn-cs"/>
            </a:endParaRPr>
          </a:p>
        </p:txBody>
      </p:sp>
      <p:sp>
        <p:nvSpPr>
          <p:cNvPr id="4" name="Slide Number Placeholder 3"/>
          <p:cNvSpPr>
            <a:spLocks noGrp="1"/>
          </p:cNvSpPr>
          <p:nvPr>
            <p:ph type="sldNum" sz="quarter" idx="10"/>
          </p:nvPr>
        </p:nvSpPr>
        <p:spPr/>
        <p:txBody>
          <a:bodyPr/>
          <a:lstStyle/>
          <a:p>
            <a:fld id="{006BE02D-20C0-F840-AFAC-BEA99C74FDC2}" type="slidenum">
              <a:rPr lang="en-US" smtClean="0"/>
              <a:pPr/>
              <a:t>35</a:t>
            </a:fld>
            <a:endParaRPr lang="en-US" dirty="0"/>
          </a:p>
        </p:txBody>
      </p:sp>
    </p:spTree>
    <p:extLst>
      <p:ext uri="{BB962C8B-B14F-4D97-AF65-F5344CB8AC3E}">
        <p14:creationId xmlns:p14="http://schemas.microsoft.com/office/powerpoint/2010/main" val="2216176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F0495-D543-DD95-9525-43AE7850C2A9}"/>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2E22B23A-9B0C-3EC7-F7D7-FDDF3340C466}"/>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96C78C62-3409-9F68-8BDF-6491ADE76D3B}"/>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DDFB8B8E-149D-11BF-5B4B-365BBBCD7BBA}"/>
              </a:ext>
            </a:extLst>
          </p:cNvPr>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356310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BCA0C-5A68-9B35-0F5E-58A01FF3FEB8}"/>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8859993D-149C-82C7-625A-DDE91AF7F7A5}"/>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79687B4A-5456-576B-6233-FA0BACDE97D4}"/>
              </a:ext>
            </a:extLst>
          </p:cNvPr>
          <p:cNvSpPr>
            <a:spLocks noGrp="1"/>
          </p:cNvSpPr>
          <p:nvPr>
            <p:ph type="body" idx="1"/>
          </p:nvPr>
        </p:nvSpPr>
        <p:spPr/>
        <p:txBody>
          <a:bodyPr/>
          <a:lstStyle/>
          <a:p>
            <a:r>
              <a:rPr lang="lt-LT" b="0" dirty="0"/>
              <a:t>Šioje skaidrėje matote projekto rezultatų sklaidos ir įgyvendinimo planą, kuris suplanuotas taip, kad sprendimai pasiektų tuos, kurie juos realiai naudos. Visuose renginiuose sieksime pristatyti tris pagrindinius projekto rezultatus: parengtas gaires, žmonių su negalia poreikių registravimo platformą ir VDV IS „</a:t>
            </a:r>
            <a:r>
              <a:rPr lang="lt-LT" b="0" dirty="0" err="1"/>
              <a:t>smėliadėžę</a:t>
            </a:r>
            <a:r>
              <a:rPr lang="lt-LT" b="0" dirty="0"/>
              <a:t>“.</a:t>
            </a:r>
          </a:p>
          <a:p>
            <a:r>
              <a:rPr lang="lt-LT" b="0" dirty="0"/>
              <a:t>Regioniniai seminarai Kaune, Panevėžyje, Šiauliuose ir Vilniuje skirti savivaldybių vadovams, operacijų centrų nariams, civilinės saugos pajėgoms, NVO ir bendruomenėms. Mūsų tikslas čia – ne kritikuoti, o kartu pasižiūrėti, kaip šie įrankiai gali palengvinti kasdienį darbą, planavimą ir pasirengimą.</a:t>
            </a:r>
          </a:p>
          <a:p>
            <a:r>
              <a:rPr lang="lt-LT" b="0" dirty="0"/>
              <a:t>Klaipėdoje sprendimai bus išbandomi praktikoje – per pratybas, seminarą ir spaudos konferenciją, apjungiant realų veiksmą, mokymąsi ir viešą komunikaciją.</a:t>
            </a:r>
          </a:p>
          <a:p>
            <a:r>
              <a:rPr lang="lt-LT" b="0" dirty="0"/>
              <a:t>Išsamiausias renginys – baigiamoji konferencija Birštone. Čia kviesime projekto vykdytojus, savivaldybių atstovus, civilinės saugos ir krizių valdymo institucijas, NVO ir kitus suinteresuotus dalyvius ne tik išklausyti rezultatų, bet ir kartu aptarti, kaip šiuos sprendimus taikyti toliau nacionaliniu mastu.</a:t>
            </a:r>
          </a:p>
          <a:p>
            <a:r>
              <a:rPr lang="lt-LT" b="0" dirty="0"/>
              <a:t>Norime, kad šie renginiai kurtų susidomėjimą ir bendrą supratimą, o ne pasipiktinimą – tai kvietimas bendram darbui, o ne pastabų sąrašas.</a:t>
            </a:r>
          </a:p>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687A5F58-F3B4-A762-86B7-B7FD4E9451BF}"/>
              </a:ext>
            </a:extLst>
          </p:cNvPr>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2160678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AACFB-1E7E-F47C-23BD-C2A229583340}"/>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C0EE6D11-7654-9D03-A3B5-DFADD42991D4}"/>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89D8708B-855A-4315-639B-ECCC269A415A}"/>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219E7F2F-5FF5-D33A-2601-E03AEDAEE27E}"/>
              </a:ext>
            </a:extLst>
          </p:cNvPr>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2355236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725D-083C-731A-E83B-1BECB0932D61}"/>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5259EBD1-806E-BDDD-B0CC-F029D4B20FF1}"/>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6EEA7596-64DD-E9EB-C4F8-01E2D335D9AD}"/>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264CFBED-C64A-C9D6-D8DD-4575F89E62C9}"/>
              </a:ext>
            </a:extLst>
          </p:cNvPr>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1945061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7D24E-7910-EF5A-7D2E-EA4674387363}"/>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15ED8FDF-8DBE-4661-B9D8-BB28611E8558}"/>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05D25311-6D76-7B3F-493A-6DCD22E6E47F}"/>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066279F2-1D41-3A54-9823-9024A113EE54}"/>
              </a:ext>
            </a:extLst>
          </p:cNvPr>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3853131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CCF8F-E2D1-A3AE-E4DF-D42A96950F49}"/>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D28FFF71-74E0-2E01-A5B5-85A149F2D5BA}"/>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6F784DFF-F1E0-2A21-F47E-0CFEA88EE8B0}"/>
              </a:ext>
            </a:extLst>
          </p:cNvPr>
          <p:cNvSpPr>
            <a:spLocks noGrp="1"/>
          </p:cNvSpPr>
          <p:nvPr>
            <p:ph type="body" idx="1"/>
          </p:nvPr>
        </p:nvSpPr>
        <p:spPr/>
        <p:txBody>
          <a:bodyPr/>
          <a:lstStyle/>
          <a:p>
            <a:pPr marL="457200" indent="-457200">
              <a:buAutoNum type="arabicPeriod"/>
            </a:pPr>
            <a:endParaRPr lang="en-US" dirty="0"/>
          </a:p>
        </p:txBody>
      </p:sp>
      <p:sp>
        <p:nvSpPr>
          <p:cNvPr id="4" name="Skaidrės numerio vietos rezervavimo ženklas 3">
            <a:extLst>
              <a:ext uri="{FF2B5EF4-FFF2-40B4-BE49-F238E27FC236}">
                <a16:creationId xmlns:a16="http://schemas.microsoft.com/office/drawing/2014/main" id="{FB8906A3-C58E-CE62-5D5E-91D9B6B40199}"/>
              </a:ext>
            </a:extLst>
          </p:cNvPr>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2681099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201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us 7">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4A15378-4C7A-47BE-93CA-CE144673D5E6}"/>
              </a:ext>
            </a:extLst>
          </p:cNvPr>
          <p:cNvGrpSpPr/>
          <p:nvPr userDrawn="1"/>
        </p:nvGrpSpPr>
        <p:grpSpPr>
          <a:xfrm>
            <a:off x="1" y="266699"/>
            <a:ext cx="12191998" cy="6324602"/>
            <a:chOff x="1" y="266699"/>
            <a:chExt cx="12191998" cy="6324602"/>
          </a:xfrm>
        </p:grpSpPr>
        <p:sp>
          <p:nvSpPr>
            <p:cNvPr id="5" name="Freeform: Shape 4">
              <a:extLst>
                <a:ext uri="{FF2B5EF4-FFF2-40B4-BE49-F238E27FC236}">
                  <a16:creationId xmlns:a16="http://schemas.microsoft.com/office/drawing/2014/main" id="{FBDD93EE-51A8-4ED0-8C22-DCFB0EC47C5E}"/>
                </a:ext>
              </a:extLst>
            </p:cNvPr>
            <p:cNvSpPr/>
            <p:nvPr/>
          </p:nvSpPr>
          <p:spPr>
            <a:xfrm rot="10800000" flipH="1">
              <a:off x="10687248" y="272568"/>
              <a:ext cx="1504751" cy="6312863"/>
            </a:xfrm>
            <a:custGeom>
              <a:avLst/>
              <a:gdLst>
                <a:gd name="connsiteX0" fmla="*/ 1504751 w 1504751"/>
                <a:gd name="connsiteY0" fmla="*/ 6312863 h 6312863"/>
                <a:gd name="connsiteX1" fmla="*/ 1504751 w 1504751"/>
                <a:gd name="connsiteY1" fmla="*/ 0 h 6312863"/>
                <a:gd name="connsiteX2" fmla="*/ 1 w 1504751"/>
                <a:gd name="connsiteY2" fmla="*/ 1664456 h 6312863"/>
                <a:gd name="connsiteX3" fmla="*/ 1348729 w 1504751"/>
                <a:gd name="connsiteY3" fmla="*/ 3156331 h 6312863"/>
                <a:gd name="connsiteX4" fmla="*/ 1348910 w 1504751"/>
                <a:gd name="connsiteY4" fmla="*/ 3156331 h 6312863"/>
                <a:gd name="connsiteX5" fmla="*/ 1348820 w 1504751"/>
                <a:gd name="connsiteY5" fmla="*/ 3156431 h 6312863"/>
                <a:gd name="connsiteX6" fmla="*/ 1348910 w 1504751"/>
                <a:gd name="connsiteY6" fmla="*/ 3156531 h 6312863"/>
                <a:gd name="connsiteX7" fmla="*/ 1348729 w 1504751"/>
                <a:gd name="connsiteY7" fmla="*/ 3156531 h 6312863"/>
                <a:gd name="connsiteX8" fmla="*/ 0 w 1504751"/>
                <a:gd name="connsiteY8" fmla="*/ 4648406 h 631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751" h="6312863">
                  <a:moveTo>
                    <a:pt x="1504751" y="6312863"/>
                  </a:moveTo>
                  <a:lnTo>
                    <a:pt x="1504751" y="0"/>
                  </a:lnTo>
                  <a:lnTo>
                    <a:pt x="1" y="1664456"/>
                  </a:lnTo>
                  <a:lnTo>
                    <a:pt x="1348729" y="3156331"/>
                  </a:lnTo>
                  <a:lnTo>
                    <a:pt x="1348910" y="3156331"/>
                  </a:lnTo>
                  <a:lnTo>
                    <a:pt x="1348820" y="3156431"/>
                  </a:lnTo>
                  <a:lnTo>
                    <a:pt x="1348910" y="3156531"/>
                  </a:lnTo>
                  <a:lnTo>
                    <a:pt x="1348729" y="3156531"/>
                  </a:lnTo>
                  <a:lnTo>
                    <a:pt x="0" y="4648406"/>
                  </a:lnTo>
                  <a:close/>
                </a:path>
              </a:pathLst>
            </a:custGeom>
            <a:solidFill>
              <a:schemeClr val="accent5"/>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B1CEFA92-51A8-4E75-852C-CB59EB61D865}"/>
                </a:ext>
              </a:extLst>
            </p:cNvPr>
            <p:cNvSpPr/>
            <p:nvPr/>
          </p:nvSpPr>
          <p:spPr>
            <a:xfrm rot="10800000" flipH="1">
              <a:off x="278250" y="266699"/>
              <a:ext cx="5717933" cy="6324602"/>
            </a:xfrm>
            <a:custGeom>
              <a:avLst/>
              <a:gdLst>
                <a:gd name="connsiteX0" fmla="*/ 2858965 w 5717931"/>
                <a:gd name="connsiteY0" fmla="*/ 6324602 h 6324602"/>
                <a:gd name="connsiteX1" fmla="*/ 5717750 w 5717931"/>
                <a:gd name="connsiteY1" fmla="*/ 3162401 h 6324602"/>
                <a:gd name="connsiteX2" fmla="*/ 5717931 w 5717931"/>
                <a:gd name="connsiteY2" fmla="*/ 3162401 h 6324602"/>
                <a:gd name="connsiteX3" fmla="*/ 5717841 w 5717931"/>
                <a:gd name="connsiteY3" fmla="*/ 3162301 h 6324602"/>
                <a:gd name="connsiteX4" fmla="*/ 5717931 w 5717931"/>
                <a:gd name="connsiteY4" fmla="*/ 3162201 h 6324602"/>
                <a:gd name="connsiteX5" fmla="*/ 5717750 w 5717931"/>
                <a:gd name="connsiteY5" fmla="*/ 3162201 h 6324602"/>
                <a:gd name="connsiteX6" fmla="*/ 2858966 w 5717931"/>
                <a:gd name="connsiteY6" fmla="*/ 0 h 6324602"/>
                <a:gd name="connsiteX7" fmla="*/ 181 w 5717931"/>
                <a:gd name="connsiteY7" fmla="*/ 3162201 h 6324602"/>
                <a:gd name="connsiteX8" fmla="*/ 0 w 5717931"/>
                <a:gd name="connsiteY8" fmla="*/ 3162201 h 6324602"/>
                <a:gd name="connsiteX9" fmla="*/ 91 w 5717931"/>
                <a:gd name="connsiteY9" fmla="*/ 3162301 h 6324602"/>
                <a:gd name="connsiteX10" fmla="*/ 0 w 5717931"/>
                <a:gd name="connsiteY10" fmla="*/ 3162401 h 6324602"/>
                <a:gd name="connsiteX11" fmla="*/ 181 w 5717931"/>
                <a:gd name="connsiteY11" fmla="*/ 3162401 h 632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7931" h="6324602">
                  <a:moveTo>
                    <a:pt x="2858965" y="6324602"/>
                  </a:moveTo>
                  <a:lnTo>
                    <a:pt x="5717750" y="3162401"/>
                  </a:lnTo>
                  <a:lnTo>
                    <a:pt x="5717931" y="3162401"/>
                  </a:lnTo>
                  <a:lnTo>
                    <a:pt x="5717841" y="3162301"/>
                  </a:lnTo>
                  <a:lnTo>
                    <a:pt x="5717931" y="3162201"/>
                  </a:lnTo>
                  <a:lnTo>
                    <a:pt x="5717750" y="3162201"/>
                  </a:lnTo>
                  <a:lnTo>
                    <a:pt x="2858966" y="0"/>
                  </a:lnTo>
                  <a:lnTo>
                    <a:pt x="181" y="3162201"/>
                  </a:lnTo>
                  <a:lnTo>
                    <a:pt x="0" y="3162201"/>
                  </a:lnTo>
                  <a:lnTo>
                    <a:pt x="91" y="3162301"/>
                  </a:lnTo>
                  <a:lnTo>
                    <a:pt x="0" y="3162401"/>
                  </a:lnTo>
                  <a:lnTo>
                    <a:pt x="181" y="3162401"/>
                  </a:lnTo>
                  <a:close/>
                </a:path>
              </a:pathLst>
            </a:custGeom>
            <a:solidFill>
              <a:schemeClr val="accent5"/>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3D109D24-D17D-4358-8D83-AF796861AB68}"/>
                </a:ext>
              </a:extLst>
            </p:cNvPr>
            <p:cNvSpPr/>
            <p:nvPr/>
          </p:nvSpPr>
          <p:spPr>
            <a:xfrm rot="10800000" flipH="1">
              <a:off x="6194667" y="266699"/>
              <a:ext cx="5717933" cy="6324602"/>
            </a:xfrm>
            <a:custGeom>
              <a:avLst/>
              <a:gdLst>
                <a:gd name="connsiteX0" fmla="*/ 2858965 w 5717931"/>
                <a:gd name="connsiteY0" fmla="*/ 6324602 h 6324602"/>
                <a:gd name="connsiteX1" fmla="*/ 5717750 w 5717931"/>
                <a:gd name="connsiteY1" fmla="*/ 3162401 h 6324602"/>
                <a:gd name="connsiteX2" fmla="*/ 5717931 w 5717931"/>
                <a:gd name="connsiteY2" fmla="*/ 3162401 h 6324602"/>
                <a:gd name="connsiteX3" fmla="*/ 5717841 w 5717931"/>
                <a:gd name="connsiteY3" fmla="*/ 3162301 h 6324602"/>
                <a:gd name="connsiteX4" fmla="*/ 5717931 w 5717931"/>
                <a:gd name="connsiteY4" fmla="*/ 3162201 h 6324602"/>
                <a:gd name="connsiteX5" fmla="*/ 5717750 w 5717931"/>
                <a:gd name="connsiteY5" fmla="*/ 3162201 h 6324602"/>
                <a:gd name="connsiteX6" fmla="*/ 2858966 w 5717931"/>
                <a:gd name="connsiteY6" fmla="*/ 0 h 6324602"/>
                <a:gd name="connsiteX7" fmla="*/ 181 w 5717931"/>
                <a:gd name="connsiteY7" fmla="*/ 3162201 h 6324602"/>
                <a:gd name="connsiteX8" fmla="*/ 0 w 5717931"/>
                <a:gd name="connsiteY8" fmla="*/ 3162201 h 6324602"/>
                <a:gd name="connsiteX9" fmla="*/ 91 w 5717931"/>
                <a:gd name="connsiteY9" fmla="*/ 3162301 h 6324602"/>
                <a:gd name="connsiteX10" fmla="*/ 0 w 5717931"/>
                <a:gd name="connsiteY10" fmla="*/ 3162401 h 6324602"/>
                <a:gd name="connsiteX11" fmla="*/ 181 w 5717931"/>
                <a:gd name="connsiteY11" fmla="*/ 3162401 h 632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7931" h="6324602">
                  <a:moveTo>
                    <a:pt x="2858965" y="6324602"/>
                  </a:moveTo>
                  <a:lnTo>
                    <a:pt x="5717750" y="3162401"/>
                  </a:lnTo>
                  <a:lnTo>
                    <a:pt x="5717931" y="3162401"/>
                  </a:lnTo>
                  <a:lnTo>
                    <a:pt x="5717841" y="3162301"/>
                  </a:lnTo>
                  <a:lnTo>
                    <a:pt x="5717931" y="3162201"/>
                  </a:lnTo>
                  <a:lnTo>
                    <a:pt x="5717750" y="3162201"/>
                  </a:lnTo>
                  <a:lnTo>
                    <a:pt x="2858966" y="0"/>
                  </a:lnTo>
                  <a:lnTo>
                    <a:pt x="181" y="3162201"/>
                  </a:lnTo>
                  <a:lnTo>
                    <a:pt x="0" y="3162201"/>
                  </a:lnTo>
                  <a:lnTo>
                    <a:pt x="91" y="3162301"/>
                  </a:lnTo>
                  <a:lnTo>
                    <a:pt x="0" y="3162401"/>
                  </a:lnTo>
                  <a:lnTo>
                    <a:pt x="181" y="3162401"/>
                  </a:lnTo>
                  <a:close/>
                </a:path>
              </a:pathLst>
            </a:custGeom>
            <a:solidFill>
              <a:srgbClr val="1D1D1D"/>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478DD8E7-A82E-4B64-BDB2-903EFAFBA359}"/>
                </a:ext>
              </a:extLst>
            </p:cNvPr>
            <p:cNvSpPr/>
            <p:nvPr/>
          </p:nvSpPr>
          <p:spPr>
            <a:xfrm rot="10800000" flipH="1">
              <a:off x="5058627" y="2281561"/>
              <a:ext cx="2074748" cy="2294878"/>
            </a:xfrm>
            <a:custGeom>
              <a:avLst/>
              <a:gdLst>
                <a:gd name="connsiteX0" fmla="*/ 2858965 w 5717931"/>
                <a:gd name="connsiteY0" fmla="*/ 6324602 h 6324602"/>
                <a:gd name="connsiteX1" fmla="*/ 5717751 w 5717931"/>
                <a:gd name="connsiteY1" fmla="*/ 3162401 h 6324602"/>
                <a:gd name="connsiteX2" fmla="*/ 5717931 w 5717931"/>
                <a:gd name="connsiteY2" fmla="*/ 3162401 h 6324602"/>
                <a:gd name="connsiteX3" fmla="*/ 5717841 w 5717931"/>
                <a:gd name="connsiteY3" fmla="*/ 3162301 h 6324602"/>
                <a:gd name="connsiteX4" fmla="*/ 5717931 w 5717931"/>
                <a:gd name="connsiteY4" fmla="*/ 3162201 h 6324602"/>
                <a:gd name="connsiteX5" fmla="*/ 5717751 w 5717931"/>
                <a:gd name="connsiteY5" fmla="*/ 3162201 h 6324602"/>
                <a:gd name="connsiteX6" fmla="*/ 2858966 w 5717931"/>
                <a:gd name="connsiteY6" fmla="*/ 0 h 6324602"/>
                <a:gd name="connsiteX7" fmla="*/ 181 w 5717931"/>
                <a:gd name="connsiteY7" fmla="*/ 3162201 h 6324602"/>
                <a:gd name="connsiteX8" fmla="*/ 0 w 5717931"/>
                <a:gd name="connsiteY8" fmla="*/ 3162201 h 6324602"/>
                <a:gd name="connsiteX9" fmla="*/ 90 w 5717931"/>
                <a:gd name="connsiteY9" fmla="*/ 3162301 h 6324602"/>
                <a:gd name="connsiteX10" fmla="*/ 0 w 5717931"/>
                <a:gd name="connsiteY10" fmla="*/ 3162401 h 6324602"/>
                <a:gd name="connsiteX11" fmla="*/ 181 w 5717931"/>
                <a:gd name="connsiteY11" fmla="*/ 3162401 h 632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7931" h="6324602">
                  <a:moveTo>
                    <a:pt x="2858965" y="6324602"/>
                  </a:moveTo>
                  <a:lnTo>
                    <a:pt x="5717751" y="3162401"/>
                  </a:lnTo>
                  <a:lnTo>
                    <a:pt x="5717931" y="3162401"/>
                  </a:lnTo>
                  <a:lnTo>
                    <a:pt x="5717841" y="3162301"/>
                  </a:lnTo>
                  <a:lnTo>
                    <a:pt x="5717931" y="3162201"/>
                  </a:lnTo>
                  <a:lnTo>
                    <a:pt x="5717751" y="3162201"/>
                  </a:lnTo>
                  <a:lnTo>
                    <a:pt x="2858966" y="0"/>
                  </a:lnTo>
                  <a:lnTo>
                    <a:pt x="181" y="3162201"/>
                  </a:lnTo>
                  <a:lnTo>
                    <a:pt x="0" y="3162201"/>
                  </a:lnTo>
                  <a:lnTo>
                    <a:pt x="90" y="3162301"/>
                  </a:lnTo>
                  <a:lnTo>
                    <a:pt x="0" y="3162401"/>
                  </a:lnTo>
                  <a:lnTo>
                    <a:pt x="181" y="316240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8DEA270F-AD22-4922-9A40-05FB490C2BF3}"/>
                </a:ext>
              </a:extLst>
            </p:cNvPr>
            <p:cNvSpPr/>
            <p:nvPr/>
          </p:nvSpPr>
          <p:spPr>
            <a:xfrm rot="10800000">
              <a:off x="1" y="272568"/>
              <a:ext cx="1504751" cy="6312863"/>
            </a:xfrm>
            <a:custGeom>
              <a:avLst/>
              <a:gdLst>
                <a:gd name="connsiteX0" fmla="*/ 1504751 w 1504751"/>
                <a:gd name="connsiteY0" fmla="*/ 6312863 h 6312863"/>
                <a:gd name="connsiteX1" fmla="*/ 1504751 w 1504751"/>
                <a:gd name="connsiteY1" fmla="*/ 0 h 6312863"/>
                <a:gd name="connsiteX2" fmla="*/ 1 w 1504751"/>
                <a:gd name="connsiteY2" fmla="*/ 1664456 h 6312863"/>
                <a:gd name="connsiteX3" fmla="*/ 1348729 w 1504751"/>
                <a:gd name="connsiteY3" fmla="*/ 3156331 h 6312863"/>
                <a:gd name="connsiteX4" fmla="*/ 1348910 w 1504751"/>
                <a:gd name="connsiteY4" fmla="*/ 3156331 h 6312863"/>
                <a:gd name="connsiteX5" fmla="*/ 1348820 w 1504751"/>
                <a:gd name="connsiteY5" fmla="*/ 3156431 h 6312863"/>
                <a:gd name="connsiteX6" fmla="*/ 1348910 w 1504751"/>
                <a:gd name="connsiteY6" fmla="*/ 3156531 h 6312863"/>
                <a:gd name="connsiteX7" fmla="*/ 1348729 w 1504751"/>
                <a:gd name="connsiteY7" fmla="*/ 3156531 h 6312863"/>
                <a:gd name="connsiteX8" fmla="*/ 0 w 1504751"/>
                <a:gd name="connsiteY8" fmla="*/ 4648406 h 631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751" h="6312863">
                  <a:moveTo>
                    <a:pt x="1504751" y="6312863"/>
                  </a:moveTo>
                  <a:lnTo>
                    <a:pt x="1504751" y="0"/>
                  </a:lnTo>
                  <a:lnTo>
                    <a:pt x="1" y="1664456"/>
                  </a:lnTo>
                  <a:lnTo>
                    <a:pt x="1348729" y="3156331"/>
                  </a:lnTo>
                  <a:lnTo>
                    <a:pt x="1348910" y="3156331"/>
                  </a:lnTo>
                  <a:lnTo>
                    <a:pt x="1348820" y="3156431"/>
                  </a:lnTo>
                  <a:lnTo>
                    <a:pt x="1348910" y="3156531"/>
                  </a:lnTo>
                  <a:lnTo>
                    <a:pt x="1348729" y="3156531"/>
                  </a:lnTo>
                  <a:lnTo>
                    <a:pt x="0" y="4648406"/>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Picture Placeholder 7">
            <a:extLst>
              <a:ext uri="{FF2B5EF4-FFF2-40B4-BE49-F238E27FC236}">
                <a16:creationId xmlns:a16="http://schemas.microsoft.com/office/drawing/2014/main" id="{30514876-1647-4316-9636-268F69899EBD}"/>
              </a:ext>
            </a:extLst>
          </p:cNvPr>
          <p:cNvSpPr>
            <a:spLocks noGrp="1"/>
          </p:cNvSpPr>
          <p:nvPr>
            <p:ph type="pic" sz="quarter" idx="11"/>
          </p:nvPr>
        </p:nvSpPr>
        <p:spPr>
          <a:xfrm>
            <a:off x="3327062" y="3494744"/>
            <a:ext cx="5543968" cy="3066189"/>
          </a:xfrm>
          <a:custGeom>
            <a:avLst/>
            <a:gdLst>
              <a:gd name="connsiteX0" fmla="*/ 2771984 w 5543968"/>
              <a:gd name="connsiteY0" fmla="*/ 0 h 3066189"/>
              <a:gd name="connsiteX1" fmla="*/ 5543968 w 5543968"/>
              <a:gd name="connsiteY1" fmla="*/ 3066189 h 3066189"/>
              <a:gd name="connsiteX2" fmla="*/ 0 w 5543968"/>
              <a:gd name="connsiteY2" fmla="*/ 3066189 h 3066189"/>
            </a:gdLst>
            <a:ahLst/>
            <a:cxnLst>
              <a:cxn ang="0">
                <a:pos x="connsiteX0" y="connsiteY0"/>
              </a:cxn>
              <a:cxn ang="0">
                <a:pos x="connsiteX1" y="connsiteY1"/>
              </a:cxn>
              <a:cxn ang="0">
                <a:pos x="connsiteX2" y="connsiteY2"/>
              </a:cxn>
            </a:cxnLst>
            <a:rect l="l" t="t" r="r" b="b"/>
            <a:pathLst>
              <a:path w="5543968" h="3066189">
                <a:moveTo>
                  <a:pt x="2771984" y="0"/>
                </a:moveTo>
                <a:lnTo>
                  <a:pt x="5543968" y="3066189"/>
                </a:lnTo>
                <a:lnTo>
                  <a:pt x="0" y="3066189"/>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6" name="Picture Placeholder 5">
            <a:extLst>
              <a:ext uri="{FF2B5EF4-FFF2-40B4-BE49-F238E27FC236}">
                <a16:creationId xmlns:a16="http://schemas.microsoft.com/office/drawing/2014/main" id="{9314C4A4-179D-4741-A578-EE48539664B6}"/>
              </a:ext>
            </a:extLst>
          </p:cNvPr>
          <p:cNvSpPr>
            <a:spLocks noGrp="1"/>
          </p:cNvSpPr>
          <p:nvPr>
            <p:ph type="pic" sz="quarter" idx="10"/>
          </p:nvPr>
        </p:nvSpPr>
        <p:spPr>
          <a:xfrm>
            <a:off x="3327062" y="297259"/>
            <a:ext cx="5543968" cy="3066189"/>
          </a:xfrm>
          <a:custGeom>
            <a:avLst/>
            <a:gdLst>
              <a:gd name="connsiteX0" fmla="*/ 0 w 5543968"/>
              <a:gd name="connsiteY0" fmla="*/ 0 h 3066189"/>
              <a:gd name="connsiteX1" fmla="*/ 5543968 w 5543968"/>
              <a:gd name="connsiteY1" fmla="*/ 0 h 3066189"/>
              <a:gd name="connsiteX2" fmla="*/ 2771984 w 5543968"/>
              <a:gd name="connsiteY2" fmla="*/ 3066189 h 3066189"/>
            </a:gdLst>
            <a:ahLst/>
            <a:cxnLst>
              <a:cxn ang="0">
                <a:pos x="connsiteX0" y="connsiteY0"/>
              </a:cxn>
              <a:cxn ang="0">
                <a:pos x="connsiteX1" y="connsiteY1"/>
              </a:cxn>
              <a:cxn ang="0">
                <a:pos x="connsiteX2" y="connsiteY2"/>
              </a:cxn>
            </a:cxnLst>
            <a:rect l="l" t="t" r="r" b="b"/>
            <a:pathLst>
              <a:path w="5543968" h="3066189">
                <a:moveTo>
                  <a:pt x="0" y="0"/>
                </a:moveTo>
                <a:lnTo>
                  <a:pt x="5543968" y="0"/>
                </a:lnTo>
                <a:lnTo>
                  <a:pt x="2771984" y="3066189"/>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998307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853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B450809-5377-44D1-AB04-11AE012F77A0}"/>
              </a:ext>
            </a:extLst>
          </p:cNvPr>
          <p:cNvGrpSpPr/>
          <p:nvPr userDrawn="1"/>
        </p:nvGrpSpPr>
        <p:grpSpPr>
          <a:xfrm>
            <a:off x="1" y="1716208"/>
            <a:ext cx="12192000" cy="5141792"/>
            <a:chOff x="1" y="1716208"/>
            <a:chExt cx="12192000" cy="5141792"/>
          </a:xfrm>
        </p:grpSpPr>
        <p:sp>
          <p:nvSpPr>
            <p:cNvPr id="7" name="Freeform: Shape 6">
              <a:extLst>
                <a:ext uri="{FF2B5EF4-FFF2-40B4-BE49-F238E27FC236}">
                  <a16:creationId xmlns:a16="http://schemas.microsoft.com/office/drawing/2014/main" id="{A69A21B5-03A8-4B81-AE2A-C9684597CD09}"/>
                </a:ext>
              </a:extLst>
            </p:cNvPr>
            <p:cNvSpPr/>
            <p:nvPr/>
          </p:nvSpPr>
          <p:spPr>
            <a:xfrm rot="5400000" flipH="1" flipV="1">
              <a:off x="5762491" y="428491"/>
              <a:ext cx="4696209" cy="8162810"/>
            </a:xfrm>
            <a:custGeom>
              <a:avLst/>
              <a:gdLst>
                <a:gd name="connsiteX0" fmla="*/ 4696209 w 4696209"/>
                <a:gd name="connsiteY0" fmla="*/ 8162810 h 8162810"/>
                <a:gd name="connsiteX1" fmla="*/ 0 w 4696209"/>
                <a:gd name="connsiteY1" fmla="*/ 8162810 h 8162810"/>
                <a:gd name="connsiteX2" fmla="*/ 0 w 4696209"/>
                <a:gd name="connsiteY2" fmla="*/ 0 h 8162810"/>
              </a:gdLst>
              <a:ahLst/>
              <a:cxnLst>
                <a:cxn ang="0">
                  <a:pos x="connsiteX0" y="connsiteY0"/>
                </a:cxn>
                <a:cxn ang="0">
                  <a:pos x="connsiteX1" y="connsiteY1"/>
                </a:cxn>
                <a:cxn ang="0">
                  <a:pos x="connsiteX2" y="connsiteY2"/>
                </a:cxn>
              </a:cxnLst>
              <a:rect l="l" t="t" r="r" b="b"/>
              <a:pathLst>
                <a:path w="4696209" h="8162810">
                  <a:moveTo>
                    <a:pt x="4696209" y="8162810"/>
                  </a:moveTo>
                  <a:lnTo>
                    <a:pt x="0" y="816281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7154C285-FAE5-417E-AE7F-25AD6BDD6530}"/>
                </a:ext>
              </a:extLst>
            </p:cNvPr>
            <p:cNvSpPr/>
            <p:nvPr/>
          </p:nvSpPr>
          <p:spPr>
            <a:xfrm rot="16200000" flipV="1">
              <a:off x="1884431" y="-168222"/>
              <a:ext cx="5141791" cy="8910652"/>
            </a:xfrm>
            <a:custGeom>
              <a:avLst/>
              <a:gdLst>
                <a:gd name="connsiteX0" fmla="*/ 5141791 w 5141791"/>
                <a:gd name="connsiteY0" fmla="*/ 8937307 h 8937307"/>
                <a:gd name="connsiteX1" fmla="*/ 0 w 5141791"/>
                <a:gd name="connsiteY1" fmla="*/ 0 h 8937307"/>
                <a:gd name="connsiteX2" fmla="*/ 1 w 5141791"/>
                <a:gd name="connsiteY2" fmla="*/ 8937307 h 8937307"/>
              </a:gdLst>
              <a:ahLst/>
              <a:cxnLst>
                <a:cxn ang="0">
                  <a:pos x="connsiteX0" y="connsiteY0"/>
                </a:cxn>
                <a:cxn ang="0">
                  <a:pos x="connsiteX1" y="connsiteY1"/>
                </a:cxn>
                <a:cxn ang="0">
                  <a:pos x="connsiteX2" y="connsiteY2"/>
                </a:cxn>
              </a:cxnLst>
              <a:rect l="l" t="t" r="r" b="b"/>
              <a:pathLst>
                <a:path w="5141791" h="8937307">
                  <a:moveTo>
                    <a:pt x="5141791" y="8937307"/>
                  </a:moveTo>
                  <a:lnTo>
                    <a:pt x="0" y="0"/>
                  </a:lnTo>
                  <a:lnTo>
                    <a:pt x="1" y="893730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Flowchart: Off-page Connector 12">
            <a:extLst>
              <a:ext uri="{FF2B5EF4-FFF2-40B4-BE49-F238E27FC236}">
                <a16:creationId xmlns:a16="http://schemas.microsoft.com/office/drawing/2014/main" id="{3ED2386F-B9DD-490A-865D-D4DAFD64991B}"/>
              </a:ext>
            </a:extLst>
          </p:cNvPr>
          <p:cNvSpPr/>
          <p:nvPr userDrawn="1"/>
        </p:nvSpPr>
        <p:spPr>
          <a:xfrm flipH="1">
            <a:off x="584424" y="2063692"/>
            <a:ext cx="2969294" cy="4081400"/>
          </a:xfrm>
          <a:prstGeom prst="flowChartOffpageConnector">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14" name="Flowchart: Off-page Connector 13">
            <a:extLst>
              <a:ext uri="{FF2B5EF4-FFF2-40B4-BE49-F238E27FC236}">
                <a16:creationId xmlns:a16="http://schemas.microsoft.com/office/drawing/2014/main" id="{9659A322-69CF-47C1-9973-44AFD41D6A84}"/>
              </a:ext>
            </a:extLst>
          </p:cNvPr>
          <p:cNvSpPr/>
          <p:nvPr userDrawn="1"/>
        </p:nvSpPr>
        <p:spPr>
          <a:xfrm flipH="1">
            <a:off x="3722778" y="2516696"/>
            <a:ext cx="2509852" cy="3628395"/>
          </a:xfrm>
          <a:prstGeom prst="flowChartOffpageConnector">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15" name="Flowchart: Off-page Connector 14">
            <a:extLst>
              <a:ext uri="{FF2B5EF4-FFF2-40B4-BE49-F238E27FC236}">
                <a16:creationId xmlns:a16="http://schemas.microsoft.com/office/drawing/2014/main" id="{357A829C-EC4A-4B15-AB19-E1143C792E82}"/>
              </a:ext>
            </a:extLst>
          </p:cNvPr>
          <p:cNvSpPr/>
          <p:nvPr userDrawn="1"/>
        </p:nvSpPr>
        <p:spPr>
          <a:xfrm flipH="1">
            <a:off x="6400801" y="2516696"/>
            <a:ext cx="2509852" cy="3628395"/>
          </a:xfrm>
          <a:prstGeom prst="flowChartOffpageConnector">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16" name="Flowchart: Off-page Connector 15">
            <a:extLst>
              <a:ext uri="{FF2B5EF4-FFF2-40B4-BE49-F238E27FC236}">
                <a16:creationId xmlns:a16="http://schemas.microsoft.com/office/drawing/2014/main" id="{89079481-F0C7-4FF8-80EA-A737D4EF54DC}"/>
              </a:ext>
            </a:extLst>
          </p:cNvPr>
          <p:cNvSpPr/>
          <p:nvPr userDrawn="1"/>
        </p:nvSpPr>
        <p:spPr>
          <a:xfrm flipH="1">
            <a:off x="9078824" y="2516696"/>
            <a:ext cx="2509852" cy="3628395"/>
          </a:xfrm>
          <a:prstGeom prst="flowChartOffpageConnector">
            <a:avLst/>
          </a:prstGeom>
          <a:solidFill>
            <a:schemeClr val="bg1"/>
          </a:solidFill>
          <a:ln>
            <a:noFill/>
          </a:ln>
          <a:effectLst>
            <a:outerShdw blurRad="838200" dist="698500" dir="8100000" sx="94000" sy="94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8" name="Picture Placeholder 7">
            <a:extLst>
              <a:ext uri="{FF2B5EF4-FFF2-40B4-BE49-F238E27FC236}">
                <a16:creationId xmlns:a16="http://schemas.microsoft.com/office/drawing/2014/main" id="{F3E4EE32-8E1A-4B6A-8F0B-9BF7ED65B490}"/>
              </a:ext>
            </a:extLst>
          </p:cNvPr>
          <p:cNvSpPr>
            <a:spLocks noGrp="1"/>
          </p:cNvSpPr>
          <p:nvPr>
            <p:ph type="pic" sz="quarter" idx="10"/>
          </p:nvPr>
        </p:nvSpPr>
        <p:spPr>
          <a:xfrm>
            <a:off x="816525" y="2217966"/>
            <a:ext cx="2505090" cy="2210575"/>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0A5B394F-DD8D-47FD-A052-5C4B4DF5C613}"/>
              </a:ext>
            </a:extLst>
          </p:cNvPr>
          <p:cNvSpPr>
            <a:spLocks noGrp="1"/>
          </p:cNvSpPr>
          <p:nvPr>
            <p:ph type="pic" sz="quarter" idx="11"/>
          </p:nvPr>
        </p:nvSpPr>
        <p:spPr>
          <a:xfrm>
            <a:off x="3918966" y="2661157"/>
            <a:ext cx="2117475" cy="1767384"/>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0" name="Picture Placeholder 9">
            <a:extLst>
              <a:ext uri="{FF2B5EF4-FFF2-40B4-BE49-F238E27FC236}">
                <a16:creationId xmlns:a16="http://schemas.microsoft.com/office/drawing/2014/main" id="{0F99BD64-A650-4DEE-83C8-08098892E7B4}"/>
              </a:ext>
            </a:extLst>
          </p:cNvPr>
          <p:cNvSpPr>
            <a:spLocks noGrp="1"/>
          </p:cNvSpPr>
          <p:nvPr>
            <p:ph type="pic" sz="quarter" idx="12"/>
          </p:nvPr>
        </p:nvSpPr>
        <p:spPr>
          <a:xfrm>
            <a:off x="6596988" y="2661157"/>
            <a:ext cx="2117475" cy="1767384"/>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1" name="Picture Placeholder 10">
            <a:extLst>
              <a:ext uri="{FF2B5EF4-FFF2-40B4-BE49-F238E27FC236}">
                <a16:creationId xmlns:a16="http://schemas.microsoft.com/office/drawing/2014/main" id="{2077E30A-D308-42AA-B824-82C5C5DE01D4}"/>
              </a:ext>
            </a:extLst>
          </p:cNvPr>
          <p:cNvSpPr>
            <a:spLocks noGrp="1"/>
          </p:cNvSpPr>
          <p:nvPr>
            <p:ph type="pic" sz="quarter" idx="13"/>
          </p:nvPr>
        </p:nvSpPr>
        <p:spPr>
          <a:xfrm>
            <a:off x="9275012" y="2661157"/>
            <a:ext cx="2117475" cy="1767384"/>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181180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20B3B9-6A65-43B0-8E47-BB2600C3341F}"/>
              </a:ext>
            </a:extLst>
          </p:cNvPr>
          <p:cNvSpPr/>
          <p:nvPr userDrawn="1"/>
        </p:nvSpPr>
        <p:spPr>
          <a:xfrm>
            <a:off x="0" y="0"/>
            <a:ext cx="9106722" cy="34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9F9C84-02F4-4D0A-820B-DF317DA3ABBA}"/>
              </a:ext>
            </a:extLst>
          </p:cNvPr>
          <p:cNvSpPr/>
          <p:nvPr userDrawn="1"/>
        </p:nvSpPr>
        <p:spPr>
          <a:xfrm>
            <a:off x="9106721" y="3429000"/>
            <a:ext cx="3085278" cy="34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4BED223-18E8-4228-B6A0-49E583857679}"/>
              </a:ext>
            </a:extLst>
          </p:cNvPr>
          <p:cNvSpPr>
            <a:spLocks noGrp="1"/>
          </p:cNvSpPr>
          <p:nvPr>
            <p:ph type="pic" sz="quarter" idx="10"/>
          </p:nvPr>
        </p:nvSpPr>
        <p:spPr>
          <a:xfrm>
            <a:off x="2" y="1"/>
            <a:ext cx="7220671" cy="6858001"/>
          </a:xfrm>
          <a:custGeom>
            <a:avLst/>
            <a:gdLst>
              <a:gd name="connsiteX0" fmla="*/ 0 w 7220671"/>
              <a:gd name="connsiteY0" fmla="*/ 0 h 6858001"/>
              <a:gd name="connsiteX1" fmla="*/ 736598 w 7220671"/>
              <a:gd name="connsiteY1" fmla="*/ 0 h 6858001"/>
              <a:gd name="connsiteX2" fmla="*/ 736598 w 7220671"/>
              <a:gd name="connsiteY2" fmla="*/ 1 h 6858001"/>
              <a:gd name="connsiteX3" fmla="*/ 7220670 w 7220671"/>
              <a:gd name="connsiteY3" fmla="*/ 1 h 6858001"/>
              <a:gd name="connsiteX4" fmla="*/ 3791671 w 7220671"/>
              <a:gd name="connsiteY4" fmla="*/ 3429000 h 6858001"/>
              <a:gd name="connsiteX5" fmla="*/ 7220671 w 7220671"/>
              <a:gd name="connsiteY5" fmla="*/ 6858001 h 6858001"/>
              <a:gd name="connsiteX6" fmla="*/ 428097 w 7220671"/>
              <a:gd name="connsiteY6" fmla="*/ 6858001 h 6858001"/>
              <a:gd name="connsiteX7" fmla="*/ 428097 w 7220671"/>
              <a:gd name="connsiteY7" fmla="*/ 6857998 h 6858001"/>
              <a:gd name="connsiteX8" fmla="*/ 0 w 7220671"/>
              <a:gd name="connsiteY8" fmla="*/ 685799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0671" h="6858001">
                <a:moveTo>
                  <a:pt x="0" y="0"/>
                </a:moveTo>
                <a:lnTo>
                  <a:pt x="736598" y="0"/>
                </a:lnTo>
                <a:lnTo>
                  <a:pt x="736598" y="1"/>
                </a:lnTo>
                <a:lnTo>
                  <a:pt x="7220670" y="1"/>
                </a:lnTo>
                <a:lnTo>
                  <a:pt x="3791671" y="3429000"/>
                </a:lnTo>
                <a:lnTo>
                  <a:pt x="7220671" y="6858001"/>
                </a:lnTo>
                <a:lnTo>
                  <a:pt x="428097" y="6858001"/>
                </a:lnTo>
                <a:lnTo>
                  <a:pt x="428097" y="6857998"/>
                </a:lnTo>
                <a:lnTo>
                  <a:pt x="0" y="6857998"/>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675475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B6C9674-B869-4F60-B729-4984C6502F6E}"/>
              </a:ext>
            </a:extLst>
          </p:cNvPr>
          <p:cNvSpPr>
            <a:spLocks noGrp="1"/>
          </p:cNvSpPr>
          <p:nvPr>
            <p:ph type="pic" sz="quarter" idx="14"/>
          </p:nvPr>
        </p:nvSpPr>
        <p:spPr>
          <a:xfrm>
            <a:off x="6484040" y="2"/>
            <a:ext cx="5707960" cy="6857998"/>
          </a:xfrm>
          <a:custGeom>
            <a:avLst/>
            <a:gdLst>
              <a:gd name="connsiteX0" fmla="*/ 3953232 w 5707960"/>
              <a:gd name="connsiteY0" fmla="*/ 0 h 6857998"/>
              <a:gd name="connsiteX1" fmla="*/ 5707960 w 5707960"/>
              <a:gd name="connsiteY1" fmla="*/ 0 h 6857998"/>
              <a:gd name="connsiteX2" fmla="*/ 5707960 w 5707960"/>
              <a:gd name="connsiteY2" fmla="*/ 6857998 h 6857998"/>
              <a:gd name="connsiteX3" fmla="*/ 3953235 w 5707960"/>
              <a:gd name="connsiteY3" fmla="*/ 6857998 h 6857998"/>
              <a:gd name="connsiteX4" fmla="*/ 0 w 5707960"/>
              <a:gd name="connsiteY4" fmla="*/ 342899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7960" h="6857998">
                <a:moveTo>
                  <a:pt x="3953232" y="0"/>
                </a:moveTo>
                <a:lnTo>
                  <a:pt x="5707960" y="0"/>
                </a:lnTo>
                <a:lnTo>
                  <a:pt x="5707960" y="6857998"/>
                </a:lnTo>
                <a:lnTo>
                  <a:pt x="3953235" y="6857998"/>
                </a:lnTo>
                <a:lnTo>
                  <a:pt x="0" y="3428998"/>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743699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5412C4F-917F-4B8A-9A09-54F3B0E7B143}"/>
              </a:ext>
            </a:extLst>
          </p:cNvPr>
          <p:cNvSpPr>
            <a:spLocks noGrp="1"/>
          </p:cNvSpPr>
          <p:nvPr>
            <p:ph type="pic" sz="quarter" idx="14"/>
          </p:nvPr>
        </p:nvSpPr>
        <p:spPr>
          <a:xfrm rot="10800000" flipV="1">
            <a:off x="0" y="2"/>
            <a:ext cx="5707960" cy="6857998"/>
          </a:xfrm>
          <a:custGeom>
            <a:avLst/>
            <a:gdLst>
              <a:gd name="connsiteX0" fmla="*/ 3953232 w 5707960"/>
              <a:gd name="connsiteY0" fmla="*/ 0 h 6857998"/>
              <a:gd name="connsiteX1" fmla="*/ 5707960 w 5707960"/>
              <a:gd name="connsiteY1" fmla="*/ 0 h 6857998"/>
              <a:gd name="connsiteX2" fmla="*/ 5707960 w 5707960"/>
              <a:gd name="connsiteY2" fmla="*/ 6857998 h 6857998"/>
              <a:gd name="connsiteX3" fmla="*/ 3953235 w 5707960"/>
              <a:gd name="connsiteY3" fmla="*/ 6857998 h 6857998"/>
              <a:gd name="connsiteX4" fmla="*/ 0 w 5707960"/>
              <a:gd name="connsiteY4" fmla="*/ 342899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7960" h="6857998">
                <a:moveTo>
                  <a:pt x="3953232" y="0"/>
                </a:moveTo>
                <a:lnTo>
                  <a:pt x="5707960" y="0"/>
                </a:lnTo>
                <a:lnTo>
                  <a:pt x="5707960" y="6857998"/>
                </a:lnTo>
                <a:lnTo>
                  <a:pt x="3953235" y="6857998"/>
                </a:lnTo>
                <a:lnTo>
                  <a:pt x="0" y="3428998"/>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826056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517DD12-59F9-4680-A36B-C5ED0EBFBEE1}"/>
              </a:ext>
            </a:extLst>
          </p:cNvPr>
          <p:cNvSpPr>
            <a:spLocks noGrp="1"/>
          </p:cNvSpPr>
          <p:nvPr>
            <p:ph type="pic" sz="quarter" idx="10"/>
          </p:nvPr>
        </p:nvSpPr>
        <p:spPr>
          <a:xfrm>
            <a:off x="4414360" y="0"/>
            <a:ext cx="7063651" cy="6858000"/>
          </a:xfrm>
          <a:custGeom>
            <a:avLst/>
            <a:gdLst>
              <a:gd name="connsiteX0" fmla="*/ 2907655 w 7063651"/>
              <a:gd name="connsiteY0" fmla="*/ 0 h 6858000"/>
              <a:gd name="connsiteX1" fmla="*/ 7063651 w 7063651"/>
              <a:gd name="connsiteY1" fmla="*/ 0 h 6858000"/>
              <a:gd name="connsiteX2" fmla="*/ 4155996 w 7063651"/>
              <a:gd name="connsiteY2" fmla="*/ 3429000 h 6858000"/>
              <a:gd name="connsiteX3" fmla="*/ 7063651 w 7063651"/>
              <a:gd name="connsiteY3" fmla="*/ 6858000 h 6858000"/>
              <a:gd name="connsiteX4" fmla="*/ 2907655 w 7063651"/>
              <a:gd name="connsiteY4" fmla="*/ 6858000 h 6858000"/>
              <a:gd name="connsiteX5" fmla="*/ 0 w 7063651"/>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3651" h="6858000">
                <a:moveTo>
                  <a:pt x="2907655" y="0"/>
                </a:moveTo>
                <a:lnTo>
                  <a:pt x="7063651" y="0"/>
                </a:lnTo>
                <a:lnTo>
                  <a:pt x="4155996" y="3429000"/>
                </a:lnTo>
                <a:lnTo>
                  <a:pt x="7063651" y="6858000"/>
                </a:lnTo>
                <a:lnTo>
                  <a:pt x="2907655" y="6858000"/>
                </a:lnTo>
                <a:lnTo>
                  <a:pt x="0" y="342900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7" name="Picture Placeholder 16">
            <a:extLst>
              <a:ext uri="{FF2B5EF4-FFF2-40B4-BE49-F238E27FC236}">
                <a16:creationId xmlns:a16="http://schemas.microsoft.com/office/drawing/2014/main" id="{4EBBFF58-1064-4BD8-8CEE-DAE6CD8C1E51}"/>
              </a:ext>
            </a:extLst>
          </p:cNvPr>
          <p:cNvSpPr>
            <a:spLocks noGrp="1"/>
          </p:cNvSpPr>
          <p:nvPr>
            <p:ph type="pic" sz="quarter" idx="11"/>
          </p:nvPr>
        </p:nvSpPr>
        <p:spPr>
          <a:xfrm>
            <a:off x="8785380" y="0"/>
            <a:ext cx="3406621" cy="6858000"/>
          </a:xfrm>
          <a:custGeom>
            <a:avLst/>
            <a:gdLst>
              <a:gd name="connsiteX0" fmla="*/ 2907655 w 3406621"/>
              <a:gd name="connsiteY0" fmla="*/ 0 h 6858000"/>
              <a:gd name="connsiteX1" fmla="*/ 3406621 w 3406621"/>
              <a:gd name="connsiteY1" fmla="*/ 0 h 6858000"/>
              <a:gd name="connsiteX2" fmla="*/ 3406621 w 3406621"/>
              <a:gd name="connsiteY2" fmla="*/ 6858000 h 6858000"/>
              <a:gd name="connsiteX3" fmla="*/ 2907655 w 3406621"/>
              <a:gd name="connsiteY3" fmla="*/ 6858000 h 6858000"/>
              <a:gd name="connsiteX4" fmla="*/ 0 w 3406621"/>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621" h="6858000">
                <a:moveTo>
                  <a:pt x="2907655" y="0"/>
                </a:moveTo>
                <a:lnTo>
                  <a:pt x="3406621" y="0"/>
                </a:lnTo>
                <a:lnTo>
                  <a:pt x="3406621" y="6858000"/>
                </a:lnTo>
                <a:lnTo>
                  <a:pt x="2907655" y="6858000"/>
                </a:lnTo>
                <a:lnTo>
                  <a:pt x="0" y="342900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59982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2B38622-3D60-4EF1-9020-9BFA77ABD8C1}"/>
              </a:ext>
            </a:extLst>
          </p:cNvPr>
          <p:cNvSpPr>
            <a:spLocks noGrp="1"/>
          </p:cNvSpPr>
          <p:nvPr>
            <p:ph type="pic" sz="quarter" idx="10"/>
          </p:nvPr>
        </p:nvSpPr>
        <p:spPr>
          <a:xfrm>
            <a:off x="2131808" y="1"/>
            <a:ext cx="10060192" cy="4938748"/>
          </a:xfrm>
          <a:custGeom>
            <a:avLst/>
            <a:gdLst>
              <a:gd name="connsiteX0" fmla="*/ 4290834 w 10060192"/>
              <a:gd name="connsiteY0" fmla="*/ 0 h 4938748"/>
              <a:gd name="connsiteX1" fmla="*/ 10060192 w 10060192"/>
              <a:gd name="connsiteY1" fmla="*/ 0 h 4938748"/>
              <a:gd name="connsiteX2" fmla="*/ 10060192 w 10060192"/>
              <a:gd name="connsiteY2" fmla="*/ 4938748 h 4938748"/>
              <a:gd name="connsiteX3" fmla="*/ 0 w 10060192"/>
              <a:gd name="connsiteY3" fmla="*/ 4938748 h 4938748"/>
            </a:gdLst>
            <a:ahLst/>
            <a:cxnLst>
              <a:cxn ang="0">
                <a:pos x="connsiteX0" y="connsiteY0"/>
              </a:cxn>
              <a:cxn ang="0">
                <a:pos x="connsiteX1" y="connsiteY1"/>
              </a:cxn>
              <a:cxn ang="0">
                <a:pos x="connsiteX2" y="connsiteY2"/>
              </a:cxn>
              <a:cxn ang="0">
                <a:pos x="connsiteX3" y="connsiteY3"/>
              </a:cxn>
            </a:cxnLst>
            <a:rect l="l" t="t" r="r" b="b"/>
            <a:pathLst>
              <a:path w="10060192" h="4938748">
                <a:moveTo>
                  <a:pt x="4290834" y="0"/>
                </a:moveTo>
                <a:lnTo>
                  <a:pt x="10060192" y="0"/>
                </a:lnTo>
                <a:lnTo>
                  <a:pt x="10060192" y="4938748"/>
                </a:lnTo>
                <a:lnTo>
                  <a:pt x="0" y="4938748"/>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3" name="Parallelogram 2">
            <a:extLst>
              <a:ext uri="{FF2B5EF4-FFF2-40B4-BE49-F238E27FC236}">
                <a16:creationId xmlns:a16="http://schemas.microsoft.com/office/drawing/2014/main" id="{5C3DDD54-30FF-414C-BC1E-4987B8A2FD21}"/>
              </a:ext>
            </a:extLst>
          </p:cNvPr>
          <p:cNvSpPr/>
          <p:nvPr userDrawn="1"/>
        </p:nvSpPr>
        <p:spPr>
          <a:xfrm flipV="1">
            <a:off x="3797967" y="5724112"/>
            <a:ext cx="8394033" cy="1133883"/>
          </a:xfrm>
          <a:prstGeom prst="parallelogram">
            <a:avLst>
              <a:gd name="adj" fmla="val 86881"/>
            </a:avLst>
          </a:prstGeom>
          <a:solidFill>
            <a:schemeClr val="bg1">
              <a:lumMod val="95000"/>
            </a:schemeClr>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36685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4D6E003-7288-4D00-8C09-40B8A3B20F77}"/>
              </a:ext>
            </a:extLst>
          </p:cNvPr>
          <p:cNvSpPr>
            <a:spLocks noGrp="1"/>
          </p:cNvSpPr>
          <p:nvPr>
            <p:ph type="pic" sz="quarter" idx="11"/>
          </p:nvPr>
        </p:nvSpPr>
        <p:spPr>
          <a:xfrm>
            <a:off x="3693990" y="2157810"/>
            <a:ext cx="2190948" cy="1673060"/>
          </a:xfrm>
          <a:custGeom>
            <a:avLst/>
            <a:gdLst>
              <a:gd name="connsiteX0" fmla="*/ 1095475 w 2190950"/>
              <a:gd name="connsiteY0" fmla="*/ 0 h 1673062"/>
              <a:gd name="connsiteX1" fmla="*/ 2190950 w 2190950"/>
              <a:gd name="connsiteY1" fmla="*/ 547738 h 1673062"/>
              <a:gd name="connsiteX2" fmla="*/ 2190950 w 2190950"/>
              <a:gd name="connsiteY2" fmla="*/ 1673062 h 1673062"/>
              <a:gd name="connsiteX3" fmla="*/ 0 w 2190950"/>
              <a:gd name="connsiteY3" fmla="*/ 1673062 h 1673062"/>
              <a:gd name="connsiteX4" fmla="*/ 0 w 2190950"/>
              <a:gd name="connsiteY4" fmla="*/ 547738 h 167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950" h="1673062">
                <a:moveTo>
                  <a:pt x="1095475" y="0"/>
                </a:moveTo>
                <a:lnTo>
                  <a:pt x="2190950" y="547738"/>
                </a:lnTo>
                <a:lnTo>
                  <a:pt x="2190950" y="1673062"/>
                </a:lnTo>
                <a:lnTo>
                  <a:pt x="0" y="1673062"/>
                </a:lnTo>
                <a:lnTo>
                  <a:pt x="0" y="547738"/>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23" name="Picture Placeholder 22">
            <a:extLst>
              <a:ext uri="{FF2B5EF4-FFF2-40B4-BE49-F238E27FC236}">
                <a16:creationId xmlns:a16="http://schemas.microsoft.com/office/drawing/2014/main" id="{CF7E1272-F15E-407B-BCC6-BE535056F265}"/>
              </a:ext>
            </a:extLst>
          </p:cNvPr>
          <p:cNvSpPr>
            <a:spLocks noGrp="1"/>
          </p:cNvSpPr>
          <p:nvPr>
            <p:ph type="pic" sz="quarter" idx="12"/>
          </p:nvPr>
        </p:nvSpPr>
        <p:spPr>
          <a:xfrm>
            <a:off x="6307065" y="2157809"/>
            <a:ext cx="2190950" cy="1673062"/>
          </a:xfrm>
          <a:custGeom>
            <a:avLst/>
            <a:gdLst>
              <a:gd name="connsiteX0" fmla="*/ 1095475 w 2190950"/>
              <a:gd name="connsiteY0" fmla="*/ 0 h 1673062"/>
              <a:gd name="connsiteX1" fmla="*/ 2190950 w 2190950"/>
              <a:gd name="connsiteY1" fmla="*/ 547738 h 1673062"/>
              <a:gd name="connsiteX2" fmla="*/ 2190950 w 2190950"/>
              <a:gd name="connsiteY2" fmla="*/ 1673062 h 1673062"/>
              <a:gd name="connsiteX3" fmla="*/ 0 w 2190950"/>
              <a:gd name="connsiteY3" fmla="*/ 1673062 h 1673062"/>
              <a:gd name="connsiteX4" fmla="*/ 0 w 2190950"/>
              <a:gd name="connsiteY4" fmla="*/ 547738 h 167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950" h="1673062">
                <a:moveTo>
                  <a:pt x="1095475" y="0"/>
                </a:moveTo>
                <a:lnTo>
                  <a:pt x="2190950" y="547738"/>
                </a:lnTo>
                <a:lnTo>
                  <a:pt x="2190950" y="1673062"/>
                </a:lnTo>
                <a:lnTo>
                  <a:pt x="0" y="1673062"/>
                </a:lnTo>
                <a:lnTo>
                  <a:pt x="0" y="547738"/>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24" name="Picture Placeholder 23">
            <a:extLst>
              <a:ext uri="{FF2B5EF4-FFF2-40B4-BE49-F238E27FC236}">
                <a16:creationId xmlns:a16="http://schemas.microsoft.com/office/drawing/2014/main" id="{A8AFA14B-3548-4D8A-9647-4D29667ED226}"/>
              </a:ext>
            </a:extLst>
          </p:cNvPr>
          <p:cNvSpPr>
            <a:spLocks noGrp="1"/>
          </p:cNvSpPr>
          <p:nvPr>
            <p:ph type="pic" sz="quarter" idx="13"/>
          </p:nvPr>
        </p:nvSpPr>
        <p:spPr>
          <a:xfrm>
            <a:off x="8920141" y="2157809"/>
            <a:ext cx="2190950" cy="1673062"/>
          </a:xfrm>
          <a:custGeom>
            <a:avLst/>
            <a:gdLst>
              <a:gd name="connsiteX0" fmla="*/ 1095475 w 2190950"/>
              <a:gd name="connsiteY0" fmla="*/ 0 h 1673062"/>
              <a:gd name="connsiteX1" fmla="*/ 2190950 w 2190950"/>
              <a:gd name="connsiteY1" fmla="*/ 547738 h 1673062"/>
              <a:gd name="connsiteX2" fmla="*/ 2190950 w 2190950"/>
              <a:gd name="connsiteY2" fmla="*/ 1673062 h 1673062"/>
              <a:gd name="connsiteX3" fmla="*/ 0 w 2190950"/>
              <a:gd name="connsiteY3" fmla="*/ 1673062 h 1673062"/>
              <a:gd name="connsiteX4" fmla="*/ 0 w 2190950"/>
              <a:gd name="connsiteY4" fmla="*/ 547738 h 167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950" h="1673062">
                <a:moveTo>
                  <a:pt x="1095475" y="0"/>
                </a:moveTo>
                <a:lnTo>
                  <a:pt x="2190950" y="547738"/>
                </a:lnTo>
                <a:lnTo>
                  <a:pt x="2190950" y="1673062"/>
                </a:lnTo>
                <a:lnTo>
                  <a:pt x="0" y="1673062"/>
                </a:lnTo>
                <a:lnTo>
                  <a:pt x="0" y="547738"/>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21" name="Picture Placeholder 20">
            <a:extLst>
              <a:ext uri="{FF2B5EF4-FFF2-40B4-BE49-F238E27FC236}">
                <a16:creationId xmlns:a16="http://schemas.microsoft.com/office/drawing/2014/main" id="{6F915047-4B4D-478C-8255-5097DA355B35}"/>
              </a:ext>
            </a:extLst>
          </p:cNvPr>
          <p:cNvSpPr>
            <a:spLocks noGrp="1"/>
          </p:cNvSpPr>
          <p:nvPr>
            <p:ph type="pic" sz="quarter" idx="10"/>
          </p:nvPr>
        </p:nvSpPr>
        <p:spPr>
          <a:xfrm>
            <a:off x="1080910" y="2157809"/>
            <a:ext cx="2190950" cy="1673062"/>
          </a:xfrm>
          <a:custGeom>
            <a:avLst/>
            <a:gdLst>
              <a:gd name="connsiteX0" fmla="*/ 1095475 w 2190950"/>
              <a:gd name="connsiteY0" fmla="*/ 0 h 1673062"/>
              <a:gd name="connsiteX1" fmla="*/ 2190950 w 2190950"/>
              <a:gd name="connsiteY1" fmla="*/ 547738 h 1673062"/>
              <a:gd name="connsiteX2" fmla="*/ 2190950 w 2190950"/>
              <a:gd name="connsiteY2" fmla="*/ 1673062 h 1673062"/>
              <a:gd name="connsiteX3" fmla="*/ 0 w 2190950"/>
              <a:gd name="connsiteY3" fmla="*/ 1673062 h 1673062"/>
              <a:gd name="connsiteX4" fmla="*/ 0 w 2190950"/>
              <a:gd name="connsiteY4" fmla="*/ 547738 h 167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950" h="1673062">
                <a:moveTo>
                  <a:pt x="1095475" y="0"/>
                </a:moveTo>
                <a:lnTo>
                  <a:pt x="2190950" y="547738"/>
                </a:lnTo>
                <a:lnTo>
                  <a:pt x="2190950" y="1673062"/>
                </a:lnTo>
                <a:lnTo>
                  <a:pt x="0" y="1673062"/>
                </a:lnTo>
                <a:lnTo>
                  <a:pt x="0" y="547738"/>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6" name="Freeform: Shape 5">
            <a:extLst>
              <a:ext uri="{FF2B5EF4-FFF2-40B4-BE49-F238E27FC236}">
                <a16:creationId xmlns:a16="http://schemas.microsoft.com/office/drawing/2014/main" id="{0DF9BF23-003E-4E03-8460-A67ABB2B4055}"/>
              </a:ext>
            </a:extLst>
          </p:cNvPr>
          <p:cNvSpPr/>
          <p:nvPr userDrawn="1"/>
        </p:nvSpPr>
        <p:spPr>
          <a:xfrm>
            <a:off x="3600399" y="3830870"/>
            <a:ext cx="2378126" cy="1512752"/>
          </a:xfrm>
          <a:custGeom>
            <a:avLst/>
            <a:gdLst>
              <a:gd name="connsiteX0" fmla="*/ 0 w 2190952"/>
              <a:gd name="connsiteY0" fmla="*/ 0 h 1512752"/>
              <a:gd name="connsiteX1" fmla="*/ 2190952 w 2190952"/>
              <a:gd name="connsiteY1" fmla="*/ 0 h 1512752"/>
              <a:gd name="connsiteX2" fmla="*/ 2190952 w 2190952"/>
              <a:gd name="connsiteY2" fmla="*/ 974408 h 1512752"/>
              <a:gd name="connsiteX3" fmla="*/ 1095476 w 2190952"/>
              <a:gd name="connsiteY3" fmla="*/ 1512752 h 1512752"/>
              <a:gd name="connsiteX4" fmla="*/ 0 w 2190952"/>
              <a:gd name="connsiteY4" fmla="*/ 974408 h 15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952" h="1512752">
                <a:moveTo>
                  <a:pt x="0" y="0"/>
                </a:moveTo>
                <a:lnTo>
                  <a:pt x="2190952" y="0"/>
                </a:lnTo>
                <a:lnTo>
                  <a:pt x="2190952" y="974408"/>
                </a:lnTo>
                <a:lnTo>
                  <a:pt x="1095476" y="1512752"/>
                </a:lnTo>
                <a:lnTo>
                  <a:pt x="0" y="974408"/>
                </a:lnTo>
                <a:close/>
              </a:path>
            </a:pathLst>
          </a:custGeom>
          <a:solidFill>
            <a:schemeClr val="accent5"/>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219DBA77-F58A-4053-B848-AF1AA777C6E7}"/>
              </a:ext>
            </a:extLst>
          </p:cNvPr>
          <p:cNvSpPr/>
          <p:nvPr userDrawn="1"/>
        </p:nvSpPr>
        <p:spPr>
          <a:xfrm>
            <a:off x="6213476" y="3830870"/>
            <a:ext cx="2378126" cy="1512752"/>
          </a:xfrm>
          <a:custGeom>
            <a:avLst/>
            <a:gdLst>
              <a:gd name="connsiteX0" fmla="*/ 0 w 2190952"/>
              <a:gd name="connsiteY0" fmla="*/ 0 h 1512752"/>
              <a:gd name="connsiteX1" fmla="*/ 2190952 w 2190952"/>
              <a:gd name="connsiteY1" fmla="*/ 0 h 1512752"/>
              <a:gd name="connsiteX2" fmla="*/ 2190952 w 2190952"/>
              <a:gd name="connsiteY2" fmla="*/ 974408 h 1512752"/>
              <a:gd name="connsiteX3" fmla="*/ 1095476 w 2190952"/>
              <a:gd name="connsiteY3" fmla="*/ 1512752 h 1512752"/>
              <a:gd name="connsiteX4" fmla="*/ 0 w 2190952"/>
              <a:gd name="connsiteY4" fmla="*/ 974408 h 15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952" h="1512752">
                <a:moveTo>
                  <a:pt x="0" y="0"/>
                </a:moveTo>
                <a:lnTo>
                  <a:pt x="2190952" y="0"/>
                </a:lnTo>
                <a:lnTo>
                  <a:pt x="2190952" y="974408"/>
                </a:lnTo>
                <a:lnTo>
                  <a:pt x="1095476" y="1512752"/>
                </a:lnTo>
                <a:lnTo>
                  <a:pt x="0" y="974408"/>
                </a:lnTo>
                <a:close/>
              </a:path>
            </a:pathLst>
          </a:custGeom>
          <a:solidFill>
            <a:schemeClr val="bg1"/>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EDCE07DE-10AF-42E7-9D63-56E9DBDB6131}"/>
              </a:ext>
            </a:extLst>
          </p:cNvPr>
          <p:cNvSpPr/>
          <p:nvPr userDrawn="1"/>
        </p:nvSpPr>
        <p:spPr>
          <a:xfrm>
            <a:off x="8826553" y="3830870"/>
            <a:ext cx="2378126" cy="1512752"/>
          </a:xfrm>
          <a:custGeom>
            <a:avLst/>
            <a:gdLst>
              <a:gd name="connsiteX0" fmla="*/ 0 w 2190952"/>
              <a:gd name="connsiteY0" fmla="*/ 0 h 1512752"/>
              <a:gd name="connsiteX1" fmla="*/ 2190952 w 2190952"/>
              <a:gd name="connsiteY1" fmla="*/ 0 h 1512752"/>
              <a:gd name="connsiteX2" fmla="*/ 2190952 w 2190952"/>
              <a:gd name="connsiteY2" fmla="*/ 974408 h 1512752"/>
              <a:gd name="connsiteX3" fmla="*/ 1095476 w 2190952"/>
              <a:gd name="connsiteY3" fmla="*/ 1512752 h 1512752"/>
              <a:gd name="connsiteX4" fmla="*/ 0 w 2190952"/>
              <a:gd name="connsiteY4" fmla="*/ 974408 h 15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952" h="1512752">
                <a:moveTo>
                  <a:pt x="0" y="0"/>
                </a:moveTo>
                <a:lnTo>
                  <a:pt x="2190952" y="0"/>
                </a:lnTo>
                <a:lnTo>
                  <a:pt x="2190952" y="974408"/>
                </a:lnTo>
                <a:lnTo>
                  <a:pt x="1095476" y="1512752"/>
                </a:lnTo>
                <a:lnTo>
                  <a:pt x="0" y="974408"/>
                </a:lnTo>
                <a:close/>
              </a:path>
            </a:pathLst>
          </a:custGeom>
          <a:solidFill>
            <a:schemeClr val="accent5"/>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7B522FF-1D64-4A13-8D11-948F046B6275}"/>
              </a:ext>
            </a:extLst>
          </p:cNvPr>
          <p:cNvSpPr/>
          <p:nvPr userDrawn="1"/>
        </p:nvSpPr>
        <p:spPr>
          <a:xfrm>
            <a:off x="987322" y="3830870"/>
            <a:ext cx="2378126" cy="1512752"/>
          </a:xfrm>
          <a:custGeom>
            <a:avLst/>
            <a:gdLst>
              <a:gd name="connsiteX0" fmla="*/ 0 w 2190952"/>
              <a:gd name="connsiteY0" fmla="*/ 0 h 1512752"/>
              <a:gd name="connsiteX1" fmla="*/ 2190952 w 2190952"/>
              <a:gd name="connsiteY1" fmla="*/ 0 h 1512752"/>
              <a:gd name="connsiteX2" fmla="*/ 2190952 w 2190952"/>
              <a:gd name="connsiteY2" fmla="*/ 974408 h 1512752"/>
              <a:gd name="connsiteX3" fmla="*/ 1095476 w 2190952"/>
              <a:gd name="connsiteY3" fmla="*/ 1512752 h 1512752"/>
              <a:gd name="connsiteX4" fmla="*/ 0 w 2190952"/>
              <a:gd name="connsiteY4" fmla="*/ 974408 h 1512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952" h="1512752">
                <a:moveTo>
                  <a:pt x="0" y="0"/>
                </a:moveTo>
                <a:lnTo>
                  <a:pt x="2190952" y="0"/>
                </a:lnTo>
                <a:lnTo>
                  <a:pt x="2190952" y="974408"/>
                </a:lnTo>
                <a:lnTo>
                  <a:pt x="1095476" y="1512752"/>
                </a:lnTo>
                <a:lnTo>
                  <a:pt x="0" y="974408"/>
                </a:lnTo>
                <a:close/>
              </a:path>
            </a:pathLst>
          </a:custGeom>
          <a:solidFill>
            <a:schemeClr val="bg1"/>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01863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666613F-CCAE-4DE5-97EE-0B7694A22D7E}"/>
              </a:ext>
            </a:extLst>
          </p:cNvPr>
          <p:cNvSpPr>
            <a:spLocks noGrp="1"/>
          </p:cNvSpPr>
          <p:nvPr>
            <p:ph type="pic" sz="quarter" idx="10"/>
          </p:nvPr>
        </p:nvSpPr>
        <p:spPr>
          <a:xfrm>
            <a:off x="4874483" y="0"/>
            <a:ext cx="7285615" cy="3429000"/>
          </a:xfrm>
          <a:custGeom>
            <a:avLst/>
            <a:gdLst>
              <a:gd name="connsiteX0" fmla="*/ 3021188 w 7285615"/>
              <a:gd name="connsiteY0" fmla="*/ 0 h 3429000"/>
              <a:gd name="connsiteX1" fmla="*/ 7285615 w 7285615"/>
              <a:gd name="connsiteY1" fmla="*/ 0 h 3429000"/>
              <a:gd name="connsiteX2" fmla="*/ 4264426 w 7285615"/>
              <a:gd name="connsiteY2" fmla="*/ 3429000 h 3429000"/>
              <a:gd name="connsiteX3" fmla="*/ 0 w 7285615"/>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7285615" h="3429000">
                <a:moveTo>
                  <a:pt x="3021188" y="0"/>
                </a:moveTo>
                <a:lnTo>
                  <a:pt x="7285615" y="0"/>
                </a:lnTo>
                <a:lnTo>
                  <a:pt x="4264426" y="3429000"/>
                </a:lnTo>
                <a:lnTo>
                  <a:pt x="0" y="342900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1" name="Picture Placeholder 10">
            <a:extLst>
              <a:ext uri="{FF2B5EF4-FFF2-40B4-BE49-F238E27FC236}">
                <a16:creationId xmlns:a16="http://schemas.microsoft.com/office/drawing/2014/main" id="{4A7962BA-A408-4EB6-B1CA-BF7441BA6F85}"/>
              </a:ext>
            </a:extLst>
          </p:cNvPr>
          <p:cNvSpPr>
            <a:spLocks noGrp="1"/>
          </p:cNvSpPr>
          <p:nvPr>
            <p:ph type="pic" sz="quarter" idx="11"/>
          </p:nvPr>
        </p:nvSpPr>
        <p:spPr>
          <a:xfrm>
            <a:off x="4763" y="3429000"/>
            <a:ext cx="7285616" cy="3429000"/>
          </a:xfrm>
          <a:custGeom>
            <a:avLst/>
            <a:gdLst>
              <a:gd name="connsiteX0" fmla="*/ 3021189 w 7285616"/>
              <a:gd name="connsiteY0" fmla="*/ 0 h 3429000"/>
              <a:gd name="connsiteX1" fmla="*/ 7285616 w 7285616"/>
              <a:gd name="connsiteY1" fmla="*/ 0 h 3429000"/>
              <a:gd name="connsiteX2" fmla="*/ 4264427 w 7285616"/>
              <a:gd name="connsiteY2" fmla="*/ 3429000 h 3429000"/>
              <a:gd name="connsiteX3" fmla="*/ 0 w 7285616"/>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7285616" h="3429000">
                <a:moveTo>
                  <a:pt x="3021189" y="0"/>
                </a:moveTo>
                <a:lnTo>
                  <a:pt x="7285616" y="0"/>
                </a:lnTo>
                <a:lnTo>
                  <a:pt x="4264427" y="3429000"/>
                </a:lnTo>
                <a:lnTo>
                  <a:pt x="0" y="342900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206515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C359A0-3AD2-44EB-8340-0D19510820B3}"/>
              </a:ext>
            </a:extLst>
          </p:cNvPr>
          <p:cNvSpPr>
            <a:spLocks noGrp="1"/>
          </p:cNvSpPr>
          <p:nvPr>
            <p:ph type="pic" sz="quarter" idx="11"/>
          </p:nvPr>
        </p:nvSpPr>
        <p:spPr>
          <a:xfrm>
            <a:off x="8426452" y="720626"/>
            <a:ext cx="3765548" cy="5757833"/>
          </a:xfrm>
          <a:custGeom>
            <a:avLst/>
            <a:gdLst>
              <a:gd name="connsiteX0" fmla="*/ 3765548 w 3765548"/>
              <a:gd name="connsiteY0" fmla="*/ 0 h 5757833"/>
              <a:gd name="connsiteX1" fmla="*/ 3765548 w 3765548"/>
              <a:gd name="connsiteY1" fmla="*/ 5757833 h 5757833"/>
              <a:gd name="connsiteX2" fmla="*/ 0 w 3765548"/>
              <a:gd name="connsiteY2" fmla="*/ 2878917 h 5757833"/>
            </a:gdLst>
            <a:ahLst/>
            <a:cxnLst>
              <a:cxn ang="0">
                <a:pos x="connsiteX0" y="connsiteY0"/>
              </a:cxn>
              <a:cxn ang="0">
                <a:pos x="connsiteX1" y="connsiteY1"/>
              </a:cxn>
              <a:cxn ang="0">
                <a:pos x="connsiteX2" y="connsiteY2"/>
              </a:cxn>
            </a:cxnLst>
            <a:rect l="l" t="t" r="r" b="b"/>
            <a:pathLst>
              <a:path w="3765548" h="5757833">
                <a:moveTo>
                  <a:pt x="3765548" y="0"/>
                </a:moveTo>
                <a:lnTo>
                  <a:pt x="3765548" y="5757833"/>
                </a:lnTo>
                <a:lnTo>
                  <a:pt x="0" y="2878917"/>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0" name="Picture Placeholder 9">
            <a:extLst>
              <a:ext uri="{FF2B5EF4-FFF2-40B4-BE49-F238E27FC236}">
                <a16:creationId xmlns:a16="http://schemas.microsoft.com/office/drawing/2014/main" id="{480D39F8-7533-4105-82CC-20316A6556E4}"/>
              </a:ext>
            </a:extLst>
          </p:cNvPr>
          <p:cNvSpPr>
            <a:spLocks noGrp="1"/>
          </p:cNvSpPr>
          <p:nvPr>
            <p:ph type="pic" sz="quarter" idx="10"/>
          </p:nvPr>
        </p:nvSpPr>
        <p:spPr>
          <a:xfrm>
            <a:off x="660541" y="1440"/>
            <a:ext cx="11531460" cy="6855121"/>
          </a:xfrm>
          <a:custGeom>
            <a:avLst/>
            <a:gdLst>
              <a:gd name="connsiteX0" fmla="*/ 11531459 w 11531460"/>
              <a:gd name="connsiteY0" fmla="*/ 3190741 h 6855121"/>
              <a:gd name="connsiteX1" fmla="*/ 11531460 w 11531460"/>
              <a:gd name="connsiteY1" fmla="*/ 3190742 h 6855121"/>
              <a:gd name="connsiteX2" fmla="*/ 11531460 w 11531460"/>
              <a:gd name="connsiteY2" fmla="*/ 6855121 h 6855121"/>
              <a:gd name="connsiteX3" fmla="*/ 11531459 w 11531460"/>
              <a:gd name="connsiteY3" fmla="*/ 6855121 h 6855121"/>
              <a:gd name="connsiteX4" fmla="*/ 0 w 11531460"/>
              <a:gd name="connsiteY4" fmla="*/ 0 h 6855121"/>
              <a:gd name="connsiteX5" fmla="*/ 7345047 w 11531460"/>
              <a:gd name="connsiteY5" fmla="*/ 0 h 6855121"/>
              <a:gd name="connsiteX6" fmla="*/ 9663978 w 11531460"/>
              <a:gd name="connsiteY6" fmla="*/ 1767411 h 6855121"/>
              <a:gd name="connsiteX7" fmla="*/ 7269483 w 11531460"/>
              <a:gd name="connsiteY7" fmla="*/ 3598101 h 6855121"/>
              <a:gd name="connsiteX8" fmla="*/ 11529579 w 11531460"/>
              <a:gd name="connsiteY8" fmla="*/ 6855121 h 6855121"/>
              <a:gd name="connsiteX9" fmla="*/ 8994261 w 11531460"/>
              <a:gd name="connsiteY9" fmla="*/ 6855121 h 685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31460" h="6855121">
                <a:moveTo>
                  <a:pt x="11531459" y="3190741"/>
                </a:moveTo>
                <a:lnTo>
                  <a:pt x="11531460" y="3190742"/>
                </a:lnTo>
                <a:lnTo>
                  <a:pt x="11531460" y="6855121"/>
                </a:lnTo>
                <a:lnTo>
                  <a:pt x="11531459" y="6855121"/>
                </a:lnTo>
                <a:close/>
                <a:moveTo>
                  <a:pt x="0" y="0"/>
                </a:moveTo>
                <a:lnTo>
                  <a:pt x="7345047" y="0"/>
                </a:lnTo>
                <a:lnTo>
                  <a:pt x="9663978" y="1767411"/>
                </a:lnTo>
                <a:lnTo>
                  <a:pt x="7269483" y="3598101"/>
                </a:lnTo>
                <a:lnTo>
                  <a:pt x="11529579" y="6855121"/>
                </a:lnTo>
                <a:lnTo>
                  <a:pt x="8994261" y="6855121"/>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480832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FCC9513-CA42-4F83-B948-1905577983B5}"/>
              </a:ext>
            </a:extLst>
          </p:cNvPr>
          <p:cNvGrpSpPr/>
          <p:nvPr userDrawn="1"/>
        </p:nvGrpSpPr>
        <p:grpSpPr>
          <a:xfrm>
            <a:off x="3850021" y="-3"/>
            <a:ext cx="8341980" cy="6858003"/>
            <a:chOff x="3850021" y="-3"/>
            <a:chExt cx="8341980" cy="6858003"/>
          </a:xfrm>
        </p:grpSpPr>
        <p:sp>
          <p:nvSpPr>
            <p:cNvPr id="4" name="Freeform: Shape 3">
              <a:extLst>
                <a:ext uri="{FF2B5EF4-FFF2-40B4-BE49-F238E27FC236}">
                  <a16:creationId xmlns:a16="http://schemas.microsoft.com/office/drawing/2014/main" id="{02579088-E3AD-4E6C-BB04-5B3B1A89E0D7}"/>
                </a:ext>
              </a:extLst>
            </p:cNvPr>
            <p:cNvSpPr/>
            <p:nvPr/>
          </p:nvSpPr>
          <p:spPr>
            <a:xfrm rot="10800000" flipH="1" flipV="1">
              <a:off x="6228077" y="85048"/>
              <a:ext cx="5963922" cy="6772952"/>
            </a:xfrm>
            <a:custGeom>
              <a:avLst/>
              <a:gdLst>
                <a:gd name="connsiteX0" fmla="*/ 5963922 w 5963922"/>
                <a:gd name="connsiteY0" fmla="*/ 0 h 6772952"/>
                <a:gd name="connsiteX1" fmla="*/ 5963922 w 5963922"/>
                <a:gd name="connsiteY1" fmla="*/ 6245395 h 6772952"/>
                <a:gd name="connsiteX2" fmla="*/ 5499381 w 5963922"/>
                <a:gd name="connsiteY2" fmla="*/ 6772952 h 6772952"/>
                <a:gd name="connsiteX3" fmla="*/ 0 w 5963922"/>
                <a:gd name="connsiteY3" fmla="*/ 6772952 h 6772952"/>
              </a:gdLst>
              <a:ahLst/>
              <a:cxnLst>
                <a:cxn ang="0">
                  <a:pos x="connsiteX0" y="connsiteY0"/>
                </a:cxn>
                <a:cxn ang="0">
                  <a:pos x="connsiteX1" y="connsiteY1"/>
                </a:cxn>
                <a:cxn ang="0">
                  <a:pos x="connsiteX2" y="connsiteY2"/>
                </a:cxn>
                <a:cxn ang="0">
                  <a:pos x="connsiteX3" y="connsiteY3"/>
                </a:cxn>
              </a:cxnLst>
              <a:rect l="l" t="t" r="r" b="b"/>
              <a:pathLst>
                <a:path w="5963922" h="6772952">
                  <a:moveTo>
                    <a:pt x="5963922" y="0"/>
                  </a:moveTo>
                  <a:lnTo>
                    <a:pt x="5963922" y="6245395"/>
                  </a:lnTo>
                  <a:lnTo>
                    <a:pt x="5499381" y="6772952"/>
                  </a:lnTo>
                  <a:lnTo>
                    <a:pt x="0" y="677295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5D31F86E-A7C1-4EB8-AEDE-CCD049C8D2B4}"/>
                </a:ext>
              </a:extLst>
            </p:cNvPr>
            <p:cNvSpPr/>
            <p:nvPr/>
          </p:nvSpPr>
          <p:spPr>
            <a:xfrm flipV="1">
              <a:off x="3850021" y="-3"/>
              <a:ext cx="8341980" cy="6858003"/>
            </a:xfrm>
            <a:custGeom>
              <a:avLst/>
              <a:gdLst>
                <a:gd name="connsiteX0" fmla="*/ 0 w 8341980"/>
                <a:gd name="connsiteY0" fmla="*/ 6858003 h 6858003"/>
                <a:gd name="connsiteX1" fmla="*/ 4397312 w 8341980"/>
                <a:gd name="connsiteY1" fmla="*/ 6858003 h 6858003"/>
                <a:gd name="connsiteX2" fmla="*/ 8341980 w 8341980"/>
                <a:gd name="connsiteY2" fmla="*/ 2378226 h 6858003"/>
                <a:gd name="connsiteX3" fmla="*/ 8341980 w 8341980"/>
                <a:gd name="connsiteY3" fmla="*/ 0 h 6858003"/>
                <a:gd name="connsiteX4" fmla="*/ 6038815 w 8341980"/>
                <a:gd name="connsiteY4" fmla="*/ 0 h 685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80" h="6858003">
                  <a:moveTo>
                    <a:pt x="0" y="6858003"/>
                  </a:moveTo>
                  <a:lnTo>
                    <a:pt x="4397312" y="6858003"/>
                  </a:lnTo>
                  <a:lnTo>
                    <a:pt x="8341980" y="2378226"/>
                  </a:lnTo>
                  <a:lnTo>
                    <a:pt x="8341980" y="0"/>
                  </a:lnTo>
                  <a:lnTo>
                    <a:pt x="603881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Isosceles Triangle 5">
              <a:extLst>
                <a:ext uri="{FF2B5EF4-FFF2-40B4-BE49-F238E27FC236}">
                  <a16:creationId xmlns:a16="http://schemas.microsoft.com/office/drawing/2014/main" id="{83D5F560-CD5F-4AA7-B684-ADE553C40D4F}"/>
                </a:ext>
              </a:extLst>
            </p:cNvPr>
            <p:cNvSpPr/>
            <p:nvPr/>
          </p:nvSpPr>
          <p:spPr>
            <a:xfrm>
              <a:off x="4502150" y="3193891"/>
              <a:ext cx="4344576" cy="2392522"/>
            </a:xfrm>
            <a:prstGeom prst="triangle">
              <a:avLst/>
            </a:prstGeom>
            <a:solidFill>
              <a:srgbClr val="1D1D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raphic 6">
              <a:extLst>
                <a:ext uri="{FF2B5EF4-FFF2-40B4-BE49-F238E27FC236}">
                  <a16:creationId xmlns:a16="http://schemas.microsoft.com/office/drawing/2014/main" id="{4D53C1EE-5BCF-4A81-9091-9F369CC1EB3E}"/>
                </a:ext>
              </a:extLst>
            </p:cNvPr>
            <p:cNvSpPr/>
            <p:nvPr/>
          </p:nvSpPr>
          <p:spPr>
            <a:xfrm>
              <a:off x="7360150" y="4761896"/>
              <a:ext cx="4164755" cy="824518"/>
            </a:xfrm>
            <a:prstGeom prst="parallelogram">
              <a:avLst>
                <a:gd name="adj" fmla="val 88107"/>
              </a:avLst>
            </a:prstGeom>
            <a:solidFill>
              <a:schemeClr val="accent5"/>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8" name="Isosceles Triangle 7">
              <a:extLst>
                <a:ext uri="{FF2B5EF4-FFF2-40B4-BE49-F238E27FC236}">
                  <a16:creationId xmlns:a16="http://schemas.microsoft.com/office/drawing/2014/main" id="{EF514C3A-25EB-43F0-B5BC-EB13C9C7D627}"/>
                </a:ext>
              </a:extLst>
            </p:cNvPr>
            <p:cNvSpPr/>
            <p:nvPr/>
          </p:nvSpPr>
          <p:spPr>
            <a:xfrm rot="10800000">
              <a:off x="8394763" y="-3"/>
              <a:ext cx="3742923" cy="215757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Picture Placeholder 11">
            <a:extLst>
              <a:ext uri="{FF2B5EF4-FFF2-40B4-BE49-F238E27FC236}">
                <a16:creationId xmlns:a16="http://schemas.microsoft.com/office/drawing/2014/main" id="{7516C69A-10DE-4840-886A-464959C54B1D}"/>
              </a:ext>
            </a:extLst>
          </p:cNvPr>
          <p:cNvSpPr>
            <a:spLocks noGrp="1"/>
          </p:cNvSpPr>
          <p:nvPr>
            <p:ph type="pic" sz="quarter" idx="10"/>
          </p:nvPr>
        </p:nvSpPr>
        <p:spPr>
          <a:xfrm>
            <a:off x="5080112" y="1271589"/>
            <a:ext cx="6444796" cy="3432869"/>
          </a:xfrm>
          <a:custGeom>
            <a:avLst/>
            <a:gdLst>
              <a:gd name="connsiteX0" fmla="*/ 0 w 6444796"/>
              <a:gd name="connsiteY0" fmla="*/ 0 h 3432869"/>
              <a:gd name="connsiteX1" fmla="*/ 3425390 w 6444796"/>
              <a:gd name="connsiteY1" fmla="*/ 0 h 3432869"/>
              <a:gd name="connsiteX2" fmla="*/ 6444796 w 6444796"/>
              <a:gd name="connsiteY2" fmla="*/ 3429000 h 3432869"/>
              <a:gd name="connsiteX3" fmla="*/ 3052264 w 6444796"/>
              <a:gd name="connsiteY3" fmla="*/ 3429000 h 3432869"/>
              <a:gd name="connsiteX4" fmla="*/ 3048857 w 6444796"/>
              <a:gd name="connsiteY4" fmla="*/ 3432869 h 3432869"/>
              <a:gd name="connsiteX5" fmla="*/ 1694364 w 6444796"/>
              <a:gd name="connsiteY5" fmla="*/ 1922303 h 3432869"/>
              <a:gd name="connsiteX6" fmla="*/ 1693516 w 6444796"/>
              <a:gd name="connsiteY6" fmla="*/ 1923249 h 343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4796" h="3432869">
                <a:moveTo>
                  <a:pt x="0" y="0"/>
                </a:moveTo>
                <a:lnTo>
                  <a:pt x="3425390" y="0"/>
                </a:lnTo>
                <a:lnTo>
                  <a:pt x="6444796" y="3429000"/>
                </a:lnTo>
                <a:lnTo>
                  <a:pt x="3052264" y="3429000"/>
                </a:lnTo>
                <a:lnTo>
                  <a:pt x="3048857" y="3432869"/>
                </a:lnTo>
                <a:lnTo>
                  <a:pt x="1694364" y="1922303"/>
                </a:lnTo>
                <a:lnTo>
                  <a:pt x="1693516" y="1923249"/>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470266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35BFFC7-43B3-430E-9692-C41D2277E770}"/>
              </a:ext>
            </a:extLst>
          </p:cNvPr>
          <p:cNvSpPr>
            <a:spLocks noGrp="1"/>
          </p:cNvSpPr>
          <p:nvPr>
            <p:ph type="pic" sz="quarter" idx="10"/>
          </p:nvPr>
        </p:nvSpPr>
        <p:spPr>
          <a:xfrm>
            <a:off x="1" y="3527"/>
            <a:ext cx="12192000" cy="6850947"/>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417233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3DCCA34C-F765-4D63-8978-B2D6459C7711}"/>
              </a:ext>
            </a:extLst>
          </p:cNvPr>
          <p:cNvSpPr>
            <a:spLocks noGrp="1"/>
          </p:cNvSpPr>
          <p:nvPr>
            <p:ph type="pic" sz="quarter" idx="17"/>
          </p:nvPr>
        </p:nvSpPr>
        <p:spPr>
          <a:xfrm>
            <a:off x="9144436" y="3492868"/>
            <a:ext cx="3047565" cy="2031323"/>
          </a:xfrm>
          <a:custGeom>
            <a:avLst/>
            <a:gdLst>
              <a:gd name="connsiteX0" fmla="*/ 735115 w 3047565"/>
              <a:gd name="connsiteY0" fmla="*/ 0 h 2031323"/>
              <a:gd name="connsiteX1" fmla="*/ 3047565 w 3047565"/>
              <a:gd name="connsiteY1" fmla="*/ 0 h 2031323"/>
              <a:gd name="connsiteX2" fmla="*/ 3047565 w 3047565"/>
              <a:gd name="connsiteY2" fmla="*/ 999335 h 2031323"/>
              <a:gd name="connsiteX3" fmla="*/ 2674099 w 3047565"/>
              <a:gd name="connsiteY3" fmla="*/ 2031323 h 2031323"/>
              <a:gd name="connsiteX4" fmla="*/ 0 w 3047565"/>
              <a:gd name="connsiteY4" fmla="*/ 2031323 h 2031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5" h="2031323">
                <a:moveTo>
                  <a:pt x="735115" y="0"/>
                </a:moveTo>
                <a:lnTo>
                  <a:pt x="3047565" y="0"/>
                </a:lnTo>
                <a:lnTo>
                  <a:pt x="3047565" y="999335"/>
                </a:lnTo>
                <a:lnTo>
                  <a:pt x="2674099" y="2031323"/>
                </a:lnTo>
                <a:lnTo>
                  <a:pt x="0" y="2031323"/>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22" name="Picture Placeholder 21">
            <a:extLst>
              <a:ext uri="{FF2B5EF4-FFF2-40B4-BE49-F238E27FC236}">
                <a16:creationId xmlns:a16="http://schemas.microsoft.com/office/drawing/2014/main" id="{D8FA1A7B-F3DE-4855-A41E-B4D306548525}"/>
              </a:ext>
            </a:extLst>
          </p:cNvPr>
          <p:cNvSpPr>
            <a:spLocks noGrp="1"/>
          </p:cNvSpPr>
          <p:nvPr>
            <p:ph type="pic" sz="quarter" idx="16"/>
          </p:nvPr>
        </p:nvSpPr>
        <p:spPr>
          <a:xfrm>
            <a:off x="6457518" y="4162116"/>
            <a:ext cx="3077443" cy="1833643"/>
          </a:xfrm>
          <a:custGeom>
            <a:avLst/>
            <a:gdLst>
              <a:gd name="connsiteX0" fmla="*/ 663577 w 3077443"/>
              <a:gd name="connsiteY0" fmla="*/ 0 h 1833643"/>
              <a:gd name="connsiteX1" fmla="*/ 3077443 w 3077443"/>
              <a:gd name="connsiteY1" fmla="*/ 0 h 1833643"/>
              <a:gd name="connsiteX2" fmla="*/ 2413866 w 3077443"/>
              <a:gd name="connsiteY2" fmla="*/ 1833643 h 1833643"/>
              <a:gd name="connsiteX3" fmla="*/ 0 w 3077443"/>
              <a:gd name="connsiteY3" fmla="*/ 1833643 h 1833643"/>
            </a:gdLst>
            <a:ahLst/>
            <a:cxnLst>
              <a:cxn ang="0">
                <a:pos x="connsiteX0" y="connsiteY0"/>
              </a:cxn>
              <a:cxn ang="0">
                <a:pos x="connsiteX1" y="connsiteY1"/>
              </a:cxn>
              <a:cxn ang="0">
                <a:pos x="connsiteX2" y="connsiteY2"/>
              </a:cxn>
              <a:cxn ang="0">
                <a:pos x="connsiteX3" y="connsiteY3"/>
              </a:cxn>
            </a:cxnLst>
            <a:rect l="l" t="t" r="r" b="b"/>
            <a:pathLst>
              <a:path w="3077443" h="1833643">
                <a:moveTo>
                  <a:pt x="663577" y="0"/>
                </a:moveTo>
                <a:lnTo>
                  <a:pt x="3077443" y="0"/>
                </a:lnTo>
                <a:lnTo>
                  <a:pt x="2413866" y="1833643"/>
                </a:lnTo>
                <a:lnTo>
                  <a:pt x="0" y="1833643"/>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20" name="Picture Placeholder 19">
            <a:extLst>
              <a:ext uri="{FF2B5EF4-FFF2-40B4-BE49-F238E27FC236}">
                <a16:creationId xmlns:a16="http://schemas.microsoft.com/office/drawing/2014/main" id="{9E7C068E-787D-4E02-A740-681EB88D06F5}"/>
              </a:ext>
            </a:extLst>
          </p:cNvPr>
          <p:cNvSpPr>
            <a:spLocks noGrp="1"/>
          </p:cNvSpPr>
          <p:nvPr>
            <p:ph type="pic" sz="quarter" idx="15"/>
          </p:nvPr>
        </p:nvSpPr>
        <p:spPr>
          <a:xfrm>
            <a:off x="2489201" y="2652485"/>
            <a:ext cx="5064559" cy="3795888"/>
          </a:xfrm>
          <a:custGeom>
            <a:avLst/>
            <a:gdLst>
              <a:gd name="connsiteX0" fmla="*/ 1373694 w 5064559"/>
              <a:gd name="connsiteY0" fmla="*/ 0 h 3795888"/>
              <a:gd name="connsiteX1" fmla="*/ 5064559 w 5064559"/>
              <a:gd name="connsiteY1" fmla="*/ 0 h 3795888"/>
              <a:gd name="connsiteX2" fmla="*/ 3690865 w 5064559"/>
              <a:gd name="connsiteY2" fmla="*/ 3795888 h 3795888"/>
              <a:gd name="connsiteX3" fmla="*/ 0 w 5064559"/>
              <a:gd name="connsiteY3" fmla="*/ 3795888 h 3795888"/>
            </a:gdLst>
            <a:ahLst/>
            <a:cxnLst>
              <a:cxn ang="0">
                <a:pos x="connsiteX0" y="connsiteY0"/>
              </a:cxn>
              <a:cxn ang="0">
                <a:pos x="connsiteX1" y="connsiteY1"/>
              </a:cxn>
              <a:cxn ang="0">
                <a:pos x="connsiteX2" y="connsiteY2"/>
              </a:cxn>
              <a:cxn ang="0">
                <a:pos x="connsiteX3" y="connsiteY3"/>
              </a:cxn>
            </a:cxnLst>
            <a:rect l="l" t="t" r="r" b="b"/>
            <a:pathLst>
              <a:path w="5064559" h="3795888">
                <a:moveTo>
                  <a:pt x="1373694" y="0"/>
                </a:moveTo>
                <a:lnTo>
                  <a:pt x="5064559" y="0"/>
                </a:lnTo>
                <a:lnTo>
                  <a:pt x="3690865" y="3795888"/>
                </a:lnTo>
                <a:lnTo>
                  <a:pt x="0" y="3795888"/>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6" name="Picture Placeholder 15">
            <a:extLst>
              <a:ext uri="{FF2B5EF4-FFF2-40B4-BE49-F238E27FC236}">
                <a16:creationId xmlns:a16="http://schemas.microsoft.com/office/drawing/2014/main" id="{C6A0F3F0-97E0-4E67-9041-236DAB26458E}"/>
              </a:ext>
            </a:extLst>
          </p:cNvPr>
          <p:cNvSpPr>
            <a:spLocks noGrp="1"/>
          </p:cNvSpPr>
          <p:nvPr>
            <p:ph type="pic" sz="quarter" idx="14"/>
          </p:nvPr>
        </p:nvSpPr>
        <p:spPr>
          <a:xfrm>
            <a:off x="0" y="2652486"/>
            <a:ext cx="3762374" cy="2567214"/>
          </a:xfrm>
          <a:custGeom>
            <a:avLst/>
            <a:gdLst>
              <a:gd name="connsiteX0" fmla="*/ 382811 w 3762374"/>
              <a:gd name="connsiteY0" fmla="*/ 0 h 2567214"/>
              <a:gd name="connsiteX1" fmla="*/ 3762374 w 3762374"/>
              <a:gd name="connsiteY1" fmla="*/ 0 h 2567214"/>
              <a:gd name="connsiteX2" fmla="*/ 2833325 w 3762374"/>
              <a:gd name="connsiteY2" fmla="*/ 2567214 h 2567214"/>
              <a:gd name="connsiteX3" fmla="*/ 0 w 3762374"/>
              <a:gd name="connsiteY3" fmla="*/ 2567214 h 2567214"/>
              <a:gd name="connsiteX4" fmla="*/ 0 w 3762374"/>
              <a:gd name="connsiteY4" fmla="*/ 1057811 h 256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374" h="2567214">
                <a:moveTo>
                  <a:pt x="382811" y="0"/>
                </a:moveTo>
                <a:lnTo>
                  <a:pt x="3762374" y="0"/>
                </a:lnTo>
                <a:lnTo>
                  <a:pt x="2833325" y="2567214"/>
                </a:lnTo>
                <a:lnTo>
                  <a:pt x="0" y="2567214"/>
                </a:lnTo>
                <a:lnTo>
                  <a:pt x="0" y="1057811"/>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8940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57D1EA0-8B2C-49BA-B3CB-FB26D3E615F3}"/>
              </a:ext>
            </a:extLst>
          </p:cNvPr>
          <p:cNvSpPr/>
          <p:nvPr userDrawn="1"/>
        </p:nvSpPr>
        <p:spPr>
          <a:xfrm flipV="1">
            <a:off x="4136526" y="0"/>
            <a:ext cx="8055474" cy="2216908"/>
          </a:xfrm>
          <a:custGeom>
            <a:avLst/>
            <a:gdLst>
              <a:gd name="connsiteX0" fmla="*/ 8055474 w 8055474"/>
              <a:gd name="connsiteY0" fmla="*/ 2216908 h 2216908"/>
              <a:gd name="connsiteX1" fmla="*/ 0 w 8055474"/>
              <a:gd name="connsiteY1" fmla="*/ 2216908 h 2216908"/>
              <a:gd name="connsiteX2" fmla="*/ 2078218 w 8055474"/>
              <a:gd name="connsiteY2" fmla="*/ 0 h 2216908"/>
              <a:gd name="connsiteX3" fmla="*/ 8055474 w 8055474"/>
              <a:gd name="connsiteY3" fmla="*/ 0 h 2216908"/>
            </a:gdLst>
            <a:ahLst/>
            <a:cxnLst>
              <a:cxn ang="0">
                <a:pos x="connsiteX0" y="connsiteY0"/>
              </a:cxn>
              <a:cxn ang="0">
                <a:pos x="connsiteX1" y="connsiteY1"/>
              </a:cxn>
              <a:cxn ang="0">
                <a:pos x="connsiteX2" y="connsiteY2"/>
              </a:cxn>
              <a:cxn ang="0">
                <a:pos x="connsiteX3" y="connsiteY3"/>
              </a:cxn>
            </a:cxnLst>
            <a:rect l="l" t="t" r="r" b="b"/>
            <a:pathLst>
              <a:path w="8055474" h="2216908">
                <a:moveTo>
                  <a:pt x="8055474" y="2216908"/>
                </a:moveTo>
                <a:lnTo>
                  <a:pt x="0" y="2216908"/>
                </a:lnTo>
                <a:lnTo>
                  <a:pt x="2078218" y="0"/>
                </a:lnTo>
                <a:lnTo>
                  <a:pt x="8055474" y="0"/>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10AA351D-1F06-488F-BA78-094D1C5FB423}"/>
              </a:ext>
            </a:extLst>
          </p:cNvPr>
          <p:cNvSpPr>
            <a:spLocks noGrp="1"/>
          </p:cNvSpPr>
          <p:nvPr>
            <p:ph type="pic" sz="quarter" idx="10"/>
          </p:nvPr>
        </p:nvSpPr>
        <p:spPr>
          <a:xfrm>
            <a:off x="2849221" y="0"/>
            <a:ext cx="9342780" cy="6858000"/>
          </a:xfrm>
          <a:custGeom>
            <a:avLst/>
            <a:gdLst>
              <a:gd name="connsiteX0" fmla="*/ 6553312 w 9342780"/>
              <a:gd name="connsiteY0" fmla="*/ 0 h 6858000"/>
              <a:gd name="connsiteX1" fmla="*/ 9342780 w 9342780"/>
              <a:gd name="connsiteY1" fmla="*/ 0 h 6858000"/>
              <a:gd name="connsiteX2" fmla="*/ 9342780 w 9342780"/>
              <a:gd name="connsiteY2" fmla="*/ 6858000 h 6858000"/>
              <a:gd name="connsiteX3" fmla="*/ 0 w 93427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42780" h="6858000">
                <a:moveTo>
                  <a:pt x="6553312" y="0"/>
                </a:moveTo>
                <a:lnTo>
                  <a:pt x="9342780" y="0"/>
                </a:lnTo>
                <a:lnTo>
                  <a:pt x="9342780" y="6858000"/>
                </a:lnTo>
                <a:lnTo>
                  <a:pt x="0" y="685800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599342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E5592A0-3A3A-4A39-B030-883E3FA5EF80}"/>
              </a:ext>
            </a:extLst>
          </p:cNvPr>
          <p:cNvSpPr/>
          <p:nvPr userDrawn="1"/>
        </p:nvSpPr>
        <p:spPr>
          <a:xfrm flipH="1" flipV="1">
            <a:off x="0" y="0"/>
            <a:ext cx="8055474" cy="2216908"/>
          </a:xfrm>
          <a:custGeom>
            <a:avLst/>
            <a:gdLst>
              <a:gd name="connsiteX0" fmla="*/ 8055474 w 8055474"/>
              <a:gd name="connsiteY0" fmla="*/ 2216908 h 2216908"/>
              <a:gd name="connsiteX1" fmla="*/ 0 w 8055474"/>
              <a:gd name="connsiteY1" fmla="*/ 2216908 h 2216908"/>
              <a:gd name="connsiteX2" fmla="*/ 2078218 w 8055474"/>
              <a:gd name="connsiteY2" fmla="*/ 0 h 2216908"/>
              <a:gd name="connsiteX3" fmla="*/ 8055474 w 8055474"/>
              <a:gd name="connsiteY3" fmla="*/ 0 h 2216908"/>
            </a:gdLst>
            <a:ahLst/>
            <a:cxnLst>
              <a:cxn ang="0">
                <a:pos x="connsiteX0" y="connsiteY0"/>
              </a:cxn>
              <a:cxn ang="0">
                <a:pos x="connsiteX1" y="connsiteY1"/>
              </a:cxn>
              <a:cxn ang="0">
                <a:pos x="connsiteX2" y="connsiteY2"/>
              </a:cxn>
              <a:cxn ang="0">
                <a:pos x="connsiteX3" y="connsiteY3"/>
              </a:cxn>
            </a:cxnLst>
            <a:rect l="l" t="t" r="r" b="b"/>
            <a:pathLst>
              <a:path w="8055474" h="2216908">
                <a:moveTo>
                  <a:pt x="8055474" y="2216908"/>
                </a:moveTo>
                <a:lnTo>
                  <a:pt x="0" y="2216908"/>
                </a:lnTo>
                <a:lnTo>
                  <a:pt x="2078218" y="0"/>
                </a:lnTo>
                <a:lnTo>
                  <a:pt x="8055474" y="0"/>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Picture Placeholder 3">
            <a:extLst>
              <a:ext uri="{FF2B5EF4-FFF2-40B4-BE49-F238E27FC236}">
                <a16:creationId xmlns:a16="http://schemas.microsoft.com/office/drawing/2014/main" id="{EC0A88E3-364E-451F-A47A-7AE4A6471E9D}"/>
              </a:ext>
            </a:extLst>
          </p:cNvPr>
          <p:cNvSpPr>
            <a:spLocks noGrp="1"/>
          </p:cNvSpPr>
          <p:nvPr>
            <p:ph type="pic" sz="quarter" idx="11"/>
          </p:nvPr>
        </p:nvSpPr>
        <p:spPr>
          <a:xfrm>
            <a:off x="0" y="0"/>
            <a:ext cx="12192000" cy="6857996"/>
          </a:xfrm>
          <a:custGeom>
            <a:avLst/>
            <a:gdLst>
              <a:gd name="connsiteX0" fmla="*/ 0 w 12192000"/>
              <a:gd name="connsiteY0" fmla="*/ 0 h 6857996"/>
              <a:gd name="connsiteX1" fmla="*/ 3847459 w 12192000"/>
              <a:gd name="connsiteY1" fmla="*/ 0 h 6857996"/>
              <a:gd name="connsiteX2" fmla="*/ 7113446 w 12192000"/>
              <a:gd name="connsiteY2" fmla="*/ 3427563 h 6857996"/>
              <a:gd name="connsiteX3" fmla="*/ 12192000 w 12192000"/>
              <a:gd name="connsiteY3" fmla="*/ 3427563 h 6857996"/>
              <a:gd name="connsiteX4" fmla="*/ 12192000 w 12192000"/>
              <a:gd name="connsiteY4" fmla="*/ 6857996 h 6857996"/>
              <a:gd name="connsiteX5" fmla="*/ 0 w 12192000"/>
              <a:gd name="connsiteY5" fmla="*/ 6857996 h 6857996"/>
              <a:gd name="connsiteX6" fmla="*/ 0 w 12192000"/>
              <a:gd name="connsiteY6" fmla="*/ 3430437 h 6857996"/>
              <a:gd name="connsiteX7" fmla="*/ 0 w 12192000"/>
              <a:gd name="connsiteY7" fmla="*/ 3427563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7996">
                <a:moveTo>
                  <a:pt x="0" y="0"/>
                </a:moveTo>
                <a:lnTo>
                  <a:pt x="3847459" y="0"/>
                </a:lnTo>
                <a:lnTo>
                  <a:pt x="7113446" y="3427563"/>
                </a:lnTo>
                <a:lnTo>
                  <a:pt x="12192000" y="3427563"/>
                </a:lnTo>
                <a:lnTo>
                  <a:pt x="12192000" y="6857996"/>
                </a:lnTo>
                <a:lnTo>
                  <a:pt x="0" y="6857996"/>
                </a:lnTo>
                <a:lnTo>
                  <a:pt x="0" y="3430437"/>
                </a:lnTo>
                <a:lnTo>
                  <a:pt x="0" y="3427563"/>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516980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ockup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188E6A-7F8E-47E8-A4D1-20D72348084B}"/>
              </a:ext>
            </a:extLst>
          </p:cNvPr>
          <p:cNvGrpSpPr/>
          <p:nvPr userDrawn="1"/>
        </p:nvGrpSpPr>
        <p:grpSpPr>
          <a:xfrm>
            <a:off x="-2" y="0"/>
            <a:ext cx="12192002" cy="6858000"/>
            <a:chOff x="-2" y="0"/>
            <a:chExt cx="12192002" cy="6858000"/>
          </a:xfrm>
        </p:grpSpPr>
        <p:grpSp>
          <p:nvGrpSpPr>
            <p:cNvPr id="3" name="Group 2">
              <a:extLst>
                <a:ext uri="{FF2B5EF4-FFF2-40B4-BE49-F238E27FC236}">
                  <a16:creationId xmlns:a16="http://schemas.microsoft.com/office/drawing/2014/main" id="{D00ED228-40CB-4076-92FD-D70067ECDD52}"/>
                </a:ext>
              </a:extLst>
            </p:cNvPr>
            <p:cNvGrpSpPr/>
            <p:nvPr userDrawn="1"/>
          </p:nvGrpSpPr>
          <p:grpSpPr>
            <a:xfrm>
              <a:off x="4792748" y="0"/>
              <a:ext cx="7399252" cy="6858000"/>
              <a:chOff x="4792748" y="0"/>
              <a:chExt cx="7399252" cy="6858000"/>
            </a:xfrm>
          </p:grpSpPr>
          <p:grpSp>
            <p:nvGrpSpPr>
              <p:cNvPr id="4" name="Group 3">
                <a:extLst>
                  <a:ext uri="{FF2B5EF4-FFF2-40B4-BE49-F238E27FC236}">
                    <a16:creationId xmlns:a16="http://schemas.microsoft.com/office/drawing/2014/main" id="{71B65C15-8568-40F3-BB3A-785D66D4EBE9}"/>
                  </a:ext>
                </a:extLst>
              </p:cNvPr>
              <p:cNvGrpSpPr/>
              <p:nvPr/>
            </p:nvGrpSpPr>
            <p:grpSpPr>
              <a:xfrm>
                <a:off x="4792748" y="0"/>
                <a:ext cx="7399252" cy="6858000"/>
                <a:chOff x="4792748" y="0"/>
                <a:chExt cx="7399252" cy="6858000"/>
              </a:xfrm>
            </p:grpSpPr>
            <p:sp>
              <p:nvSpPr>
                <p:cNvPr id="9" name="Freeform: Shape 8">
                  <a:extLst>
                    <a:ext uri="{FF2B5EF4-FFF2-40B4-BE49-F238E27FC236}">
                      <a16:creationId xmlns:a16="http://schemas.microsoft.com/office/drawing/2014/main" id="{FB63EA65-23A3-479B-BCDC-50C19E0E4736}"/>
                    </a:ext>
                  </a:extLst>
                </p:cNvPr>
                <p:cNvSpPr/>
                <p:nvPr/>
              </p:nvSpPr>
              <p:spPr>
                <a:xfrm flipH="1">
                  <a:off x="4792748" y="0"/>
                  <a:ext cx="7399252" cy="6858000"/>
                </a:xfrm>
                <a:custGeom>
                  <a:avLst/>
                  <a:gdLst>
                    <a:gd name="connsiteX0" fmla="*/ 2266034 w 7399252"/>
                    <a:gd name="connsiteY0" fmla="*/ 0 h 6858000"/>
                    <a:gd name="connsiteX1" fmla="*/ 7399252 w 7399252"/>
                    <a:gd name="connsiteY1" fmla="*/ 0 h 6858000"/>
                    <a:gd name="connsiteX2" fmla="*/ 1011162 w 7399252"/>
                    <a:gd name="connsiteY2" fmla="*/ 6858000 h 6858000"/>
                    <a:gd name="connsiteX3" fmla="*/ 0 w 7399252"/>
                    <a:gd name="connsiteY3" fmla="*/ 6858000 h 6858000"/>
                    <a:gd name="connsiteX4" fmla="*/ 0 w 7399252"/>
                    <a:gd name="connsiteY4" fmla="*/ 243272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9252" h="6858000">
                      <a:moveTo>
                        <a:pt x="2266034" y="0"/>
                      </a:moveTo>
                      <a:lnTo>
                        <a:pt x="7399252" y="0"/>
                      </a:lnTo>
                      <a:lnTo>
                        <a:pt x="1011162" y="6858000"/>
                      </a:lnTo>
                      <a:lnTo>
                        <a:pt x="0" y="6858000"/>
                      </a:lnTo>
                      <a:lnTo>
                        <a:pt x="0" y="2432724"/>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BEE5FD92-5A28-4978-AD89-86DCB7E0E599}"/>
                    </a:ext>
                  </a:extLst>
                </p:cNvPr>
                <p:cNvSpPr/>
                <p:nvPr/>
              </p:nvSpPr>
              <p:spPr>
                <a:xfrm flipH="1">
                  <a:off x="10061884" y="4060896"/>
                  <a:ext cx="1191689" cy="1279350"/>
                </a:xfrm>
                <a:custGeom>
                  <a:avLst/>
                  <a:gdLst>
                    <a:gd name="connsiteX0" fmla="*/ 1191689 w 1191689"/>
                    <a:gd name="connsiteY0" fmla="*/ 0 h 1279350"/>
                    <a:gd name="connsiteX1" fmla="*/ 1191689 w 1191689"/>
                    <a:gd name="connsiteY1" fmla="*/ 1029953 h 1279350"/>
                    <a:gd name="connsiteX2" fmla="*/ 959381 w 1191689"/>
                    <a:gd name="connsiteY2" fmla="*/ 1279350 h 1279350"/>
                    <a:gd name="connsiteX3" fmla="*/ 0 w 1191689"/>
                    <a:gd name="connsiteY3" fmla="*/ 1279350 h 1279350"/>
                  </a:gdLst>
                  <a:ahLst/>
                  <a:cxnLst>
                    <a:cxn ang="0">
                      <a:pos x="connsiteX0" y="connsiteY0"/>
                    </a:cxn>
                    <a:cxn ang="0">
                      <a:pos x="connsiteX1" y="connsiteY1"/>
                    </a:cxn>
                    <a:cxn ang="0">
                      <a:pos x="connsiteX2" y="connsiteY2"/>
                    </a:cxn>
                    <a:cxn ang="0">
                      <a:pos x="connsiteX3" y="connsiteY3"/>
                    </a:cxn>
                  </a:cxnLst>
                  <a:rect l="l" t="t" r="r" b="b"/>
                  <a:pathLst>
                    <a:path w="1191689" h="1279350">
                      <a:moveTo>
                        <a:pt x="1191689" y="0"/>
                      </a:moveTo>
                      <a:lnTo>
                        <a:pt x="1191689" y="1029953"/>
                      </a:lnTo>
                      <a:lnTo>
                        <a:pt x="959381" y="1279350"/>
                      </a:lnTo>
                      <a:lnTo>
                        <a:pt x="0" y="127935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Isosceles Triangle 4">
                <a:extLst>
                  <a:ext uri="{FF2B5EF4-FFF2-40B4-BE49-F238E27FC236}">
                    <a16:creationId xmlns:a16="http://schemas.microsoft.com/office/drawing/2014/main" id="{C581584A-D52F-4C8A-AD17-324C0D36DE0D}"/>
                  </a:ext>
                </a:extLst>
              </p:cNvPr>
              <p:cNvSpPr/>
              <p:nvPr/>
            </p:nvSpPr>
            <p:spPr>
              <a:xfrm rot="10800000">
                <a:off x="6592809" y="843918"/>
                <a:ext cx="1084344" cy="575064"/>
              </a:xfrm>
              <a:prstGeom prst="triangle">
                <a:avLst/>
              </a:prstGeom>
              <a:solidFill>
                <a:schemeClr val="bg1">
                  <a:alpha val="30000"/>
                </a:schemeClr>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Isosceles Triangle 5">
                <a:extLst>
                  <a:ext uri="{FF2B5EF4-FFF2-40B4-BE49-F238E27FC236}">
                    <a16:creationId xmlns:a16="http://schemas.microsoft.com/office/drawing/2014/main" id="{6855E2ED-224B-4BA4-8849-CE48BCD62EEA}"/>
                  </a:ext>
                </a:extLst>
              </p:cNvPr>
              <p:cNvSpPr/>
              <p:nvPr/>
            </p:nvSpPr>
            <p:spPr>
              <a:xfrm rot="10800000" flipV="1">
                <a:off x="9772645" y="991817"/>
                <a:ext cx="392805" cy="208318"/>
              </a:xfrm>
              <a:prstGeom prst="triangle">
                <a:avLst/>
              </a:prstGeom>
              <a:solidFill>
                <a:schemeClr val="bg1">
                  <a:alpha val="30000"/>
                </a:schemeClr>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Isosceles Triangle 7">
                <a:extLst>
                  <a:ext uri="{FF2B5EF4-FFF2-40B4-BE49-F238E27FC236}">
                    <a16:creationId xmlns:a16="http://schemas.microsoft.com/office/drawing/2014/main" id="{7D0D7E10-0F8A-4633-A945-CA8D0413A52A}"/>
                  </a:ext>
                </a:extLst>
              </p:cNvPr>
              <p:cNvSpPr/>
              <p:nvPr/>
            </p:nvSpPr>
            <p:spPr>
              <a:xfrm rot="10800000">
                <a:off x="10808325" y="3063657"/>
                <a:ext cx="454118" cy="240834"/>
              </a:xfrm>
              <a:prstGeom prst="triangle">
                <a:avLst/>
              </a:prstGeom>
              <a:solidFill>
                <a:schemeClr val="bg1">
                  <a:alpha val="30000"/>
                </a:schemeClr>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Freeform: Shape 10">
              <a:extLst>
                <a:ext uri="{FF2B5EF4-FFF2-40B4-BE49-F238E27FC236}">
                  <a16:creationId xmlns:a16="http://schemas.microsoft.com/office/drawing/2014/main" id="{FF54652F-FF7B-46E7-A6BF-626E96EA57AE}"/>
                </a:ext>
              </a:extLst>
            </p:cNvPr>
            <p:cNvSpPr/>
            <p:nvPr userDrawn="1"/>
          </p:nvSpPr>
          <p:spPr>
            <a:xfrm flipH="1">
              <a:off x="-2" y="0"/>
              <a:ext cx="923858" cy="991817"/>
            </a:xfrm>
            <a:custGeom>
              <a:avLst/>
              <a:gdLst>
                <a:gd name="connsiteX0" fmla="*/ 1191689 w 1191689"/>
                <a:gd name="connsiteY0" fmla="*/ 0 h 1279350"/>
                <a:gd name="connsiteX1" fmla="*/ 1191689 w 1191689"/>
                <a:gd name="connsiteY1" fmla="*/ 1029953 h 1279350"/>
                <a:gd name="connsiteX2" fmla="*/ 959381 w 1191689"/>
                <a:gd name="connsiteY2" fmla="*/ 1279350 h 1279350"/>
                <a:gd name="connsiteX3" fmla="*/ 0 w 1191689"/>
                <a:gd name="connsiteY3" fmla="*/ 1279350 h 1279350"/>
              </a:gdLst>
              <a:ahLst/>
              <a:cxnLst>
                <a:cxn ang="0">
                  <a:pos x="connsiteX0" y="connsiteY0"/>
                </a:cxn>
                <a:cxn ang="0">
                  <a:pos x="connsiteX1" y="connsiteY1"/>
                </a:cxn>
                <a:cxn ang="0">
                  <a:pos x="connsiteX2" y="connsiteY2"/>
                </a:cxn>
                <a:cxn ang="0">
                  <a:pos x="connsiteX3" y="connsiteY3"/>
                </a:cxn>
              </a:cxnLst>
              <a:rect l="l" t="t" r="r" b="b"/>
              <a:pathLst>
                <a:path w="1191689" h="1279350">
                  <a:moveTo>
                    <a:pt x="1191689" y="0"/>
                  </a:moveTo>
                  <a:lnTo>
                    <a:pt x="1191689" y="1029953"/>
                  </a:lnTo>
                  <a:lnTo>
                    <a:pt x="959381" y="1279350"/>
                  </a:lnTo>
                  <a:lnTo>
                    <a:pt x="0" y="127935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0FED2CE4-6355-451C-8CBE-18CE3CD5F588}"/>
              </a:ext>
            </a:extLst>
          </p:cNvPr>
          <p:cNvSpPr>
            <a:spLocks noGrp="1"/>
          </p:cNvSpPr>
          <p:nvPr>
            <p:ph type="pic" sz="quarter" idx="11"/>
          </p:nvPr>
        </p:nvSpPr>
        <p:spPr>
          <a:xfrm>
            <a:off x="6781801" y="1857375"/>
            <a:ext cx="3090862" cy="4995271"/>
          </a:xfrm>
          <a:custGeom>
            <a:avLst/>
            <a:gdLst>
              <a:gd name="connsiteX0" fmla="*/ 247175 w 3090862"/>
              <a:gd name="connsiteY0" fmla="*/ 0 h 4995271"/>
              <a:gd name="connsiteX1" fmla="*/ 2843686 w 3090862"/>
              <a:gd name="connsiteY1" fmla="*/ 0 h 4995271"/>
              <a:gd name="connsiteX2" fmla="*/ 3090862 w 3090862"/>
              <a:gd name="connsiteY2" fmla="*/ 247648 h 4995271"/>
              <a:gd name="connsiteX3" fmla="*/ 3090862 w 3090862"/>
              <a:gd name="connsiteY3" fmla="*/ 4995271 h 4995271"/>
              <a:gd name="connsiteX4" fmla="*/ 0 w 3090862"/>
              <a:gd name="connsiteY4" fmla="*/ 4995271 h 4995271"/>
              <a:gd name="connsiteX5" fmla="*/ 0 w 3090862"/>
              <a:gd name="connsiteY5" fmla="*/ 247648 h 4995271"/>
              <a:gd name="connsiteX6" fmla="*/ 247175 w 3090862"/>
              <a:gd name="connsiteY6" fmla="*/ 0 h 499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0862" h="4995271">
                <a:moveTo>
                  <a:pt x="247175" y="0"/>
                </a:moveTo>
                <a:lnTo>
                  <a:pt x="2843686" y="0"/>
                </a:lnTo>
                <a:cubicBezTo>
                  <a:pt x="2980198" y="0"/>
                  <a:pt x="3090862" y="110876"/>
                  <a:pt x="3090862" y="247648"/>
                </a:cubicBezTo>
                <a:lnTo>
                  <a:pt x="3090862" y="4995271"/>
                </a:lnTo>
                <a:lnTo>
                  <a:pt x="0" y="4995271"/>
                </a:lnTo>
                <a:lnTo>
                  <a:pt x="0" y="247648"/>
                </a:lnTo>
                <a:cubicBezTo>
                  <a:pt x="0" y="110876"/>
                  <a:pt x="110663" y="0"/>
                  <a:pt x="247175" y="0"/>
                </a:cubicBez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3178521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ckup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96DBAF-DD78-414F-B57D-3B0E49BBDB42}"/>
              </a:ext>
            </a:extLst>
          </p:cNvPr>
          <p:cNvGrpSpPr/>
          <p:nvPr userDrawn="1"/>
        </p:nvGrpSpPr>
        <p:grpSpPr>
          <a:xfrm>
            <a:off x="0" y="-8924"/>
            <a:ext cx="12192000" cy="6866924"/>
            <a:chOff x="0" y="-8924"/>
            <a:chExt cx="12192000" cy="6866924"/>
          </a:xfrm>
        </p:grpSpPr>
        <p:grpSp>
          <p:nvGrpSpPr>
            <p:cNvPr id="4" name="Group 3">
              <a:extLst>
                <a:ext uri="{FF2B5EF4-FFF2-40B4-BE49-F238E27FC236}">
                  <a16:creationId xmlns:a16="http://schemas.microsoft.com/office/drawing/2014/main" id="{AFA64C22-0B01-408D-ADB8-65C06160DCEC}"/>
                </a:ext>
              </a:extLst>
            </p:cNvPr>
            <p:cNvGrpSpPr/>
            <p:nvPr/>
          </p:nvGrpSpPr>
          <p:grpSpPr>
            <a:xfrm flipH="1">
              <a:off x="0" y="-8924"/>
              <a:ext cx="7399252" cy="6866924"/>
              <a:chOff x="4792748" y="-8924"/>
              <a:chExt cx="7399252" cy="6866924"/>
            </a:xfrm>
          </p:grpSpPr>
          <p:sp>
            <p:nvSpPr>
              <p:cNvPr id="7" name="Freeform: Shape 6">
                <a:extLst>
                  <a:ext uri="{FF2B5EF4-FFF2-40B4-BE49-F238E27FC236}">
                    <a16:creationId xmlns:a16="http://schemas.microsoft.com/office/drawing/2014/main" id="{F24FEDBA-1A41-49F7-BD2E-9C6FACC38348}"/>
                  </a:ext>
                </a:extLst>
              </p:cNvPr>
              <p:cNvSpPr/>
              <p:nvPr/>
            </p:nvSpPr>
            <p:spPr>
              <a:xfrm flipH="1">
                <a:off x="4792748" y="0"/>
                <a:ext cx="7399252" cy="6858000"/>
              </a:xfrm>
              <a:custGeom>
                <a:avLst/>
                <a:gdLst>
                  <a:gd name="connsiteX0" fmla="*/ 2266034 w 7399252"/>
                  <a:gd name="connsiteY0" fmla="*/ 0 h 6858000"/>
                  <a:gd name="connsiteX1" fmla="*/ 7399252 w 7399252"/>
                  <a:gd name="connsiteY1" fmla="*/ 0 h 6858000"/>
                  <a:gd name="connsiteX2" fmla="*/ 1011162 w 7399252"/>
                  <a:gd name="connsiteY2" fmla="*/ 6858000 h 6858000"/>
                  <a:gd name="connsiteX3" fmla="*/ 0 w 7399252"/>
                  <a:gd name="connsiteY3" fmla="*/ 6858000 h 6858000"/>
                  <a:gd name="connsiteX4" fmla="*/ 0 w 7399252"/>
                  <a:gd name="connsiteY4" fmla="*/ 243272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9252" h="6858000">
                    <a:moveTo>
                      <a:pt x="2266034" y="0"/>
                    </a:moveTo>
                    <a:lnTo>
                      <a:pt x="7399252" y="0"/>
                    </a:lnTo>
                    <a:lnTo>
                      <a:pt x="1011162" y="6858000"/>
                    </a:lnTo>
                    <a:lnTo>
                      <a:pt x="0" y="6858000"/>
                    </a:lnTo>
                    <a:lnTo>
                      <a:pt x="0" y="2432724"/>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Isosceles Triangle 7">
                <a:extLst>
                  <a:ext uri="{FF2B5EF4-FFF2-40B4-BE49-F238E27FC236}">
                    <a16:creationId xmlns:a16="http://schemas.microsoft.com/office/drawing/2014/main" id="{350C41A4-9C33-442D-8AE7-7929A6340F75}"/>
                  </a:ext>
                </a:extLst>
              </p:cNvPr>
              <p:cNvSpPr/>
              <p:nvPr/>
            </p:nvSpPr>
            <p:spPr>
              <a:xfrm rot="10800000">
                <a:off x="6676571" y="-8924"/>
                <a:ext cx="809326" cy="429213"/>
              </a:xfrm>
              <a:prstGeom prst="triangle">
                <a:avLst/>
              </a:prstGeom>
              <a:solidFill>
                <a:schemeClr val="bg1">
                  <a:alpha val="30000"/>
                </a:schemeClr>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Isosceles Triangle 8">
                <a:extLst>
                  <a:ext uri="{FF2B5EF4-FFF2-40B4-BE49-F238E27FC236}">
                    <a16:creationId xmlns:a16="http://schemas.microsoft.com/office/drawing/2014/main" id="{D15711A6-6EE3-44CE-96A5-54DABFB103FE}"/>
                  </a:ext>
                </a:extLst>
              </p:cNvPr>
              <p:cNvSpPr/>
              <p:nvPr/>
            </p:nvSpPr>
            <p:spPr>
              <a:xfrm rot="10800000" flipV="1">
                <a:off x="8935359" y="779571"/>
                <a:ext cx="392805" cy="208318"/>
              </a:xfrm>
              <a:prstGeom prst="triangle">
                <a:avLst/>
              </a:prstGeom>
              <a:solidFill>
                <a:schemeClr val="bg1">
                  <a:alpha val="30000"/>
                </a:schemeClr>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Isosceles Triangle 9">
                <a:extLst>
                  <a:ext uri="{FF2B5EF4-FFF2-40B4-BE49-F238E27FC236}">
                    <a16:creationId xmlns:a16="http://schemas.microsoft.com/office/drawing/2014/main" id="{8FA4FFA4-F964-48C7-BA1E-E99F013088F2}"/>
                  </a:ext>
                </a:extLst>
              </p:cNvPr>
              <p:cNvSpPr/>
              <p:nvPr/>
            </p:nvSpPr>
            <p:spPr>
              <a:xfrm rot="10800000">
                <a:off x="11029668" y="5820095"/>
                <a:ext cx="454118" cy="240834"/>
              </a:xfrm>
              <a:prstGeom prst="triangle">
                <a:avLst/>
              </a:prstGeom>
              <a:solidFill>
                <a:schemeClr val="bg1">
                  <a:alpha val="30000"/>
                </a:schemeClr>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Freeform: Shape 5">
              <a:extLst>
                <a:ext uri="{FF2B5EF4-FFF2-40B4-BE49-F238E27FC236}">
                  <a16:creationId xmlns:a16="http://schemas.microsoft.com/office/drawing/2014/main" id="{3A3014D5-35EF-4033-9E72-D0C4468104D7}"/>
                </a:ext>
              </a:extLst>
            </p:cNvPr>
            <p:cNvSpPr/>
            <p:nvPr/>
          </p:nvSpPr>
          <p:spPr>
            <a:xfrm>
              <a:off x="11268142" y="0"/>
              <a:ext cx="923858" cy="991817"/>
            </a:xfrm>
            <a:custGeom>
              <a:avLst/>
              <a:gdLst>
                <a:gd name="connsiteX0" fmla="*/ 1191689 w 1191689"/>
                <a:gd name="connsiteY0" fmla="*/ 0 h 1279350"/>
                <a:gd name="connsiteX1" fmla="*/ 1191689 w 1191689"/>
                <a:gd name="connsiteY1" fmla="*/ 1029953 h 1279350"/>
                <a:gd name="connsiteX2" fmla="*/ 959381 w 1191689"/>
                <a:gd name="connsiteY2" fmla="*/ 1279350 h 1279350"/>
                <a:gd name="connsiteX3" fmla="*/ 0 w 1191689"/>
                <a:gd name="connsiteY3" fmla="*/ 1279350 h 1279350"/>
              </a:gdLst>
              <a:ahLst/>
              <a:cxnLst>
                <a:cxn ang="0">
                  <a:pos x="connsiteX0" y="connsiteY0"/>
                </a:cxn>
                <a:cxn ang="0">
                  <a:pos x="connsiteX1" y="connsiteY1"/>
                </a:cxn>
                <a:cxn ang="0">
                  <a:pos x="connsiteX2" y="connsiteY2"/>
                </a:cxn>
                <a:cxn ang="0">
                  <a:pos x="connsiteX3" y="connsiteY3"/>
                </a:cxn>
              </a:cxnLst>
              <a:rect l="l" t="t" r="r" b="b"/>
              <a:pathLst>
                <a:path w="1191689" h="1279350">
                  <a:moveTo>
                    <a:pt x="1191689" y="0"/>
                  </a:moveTo>
                  <a:lnTo>
                    <a:pt x="1191689" y="1029953"/>
                  </a:lnTo>
                  <a:lnTo>
                    <a:pt x="959381" y="1279350"/>
                  </a:lnTo>
                  <a:lnTo>
                    <a:pt x="0" y="127935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Picture Placeholder 8">
            <a:extLst>
              <a:ext uri="{FF2B5EF4-FFF2-40B4-BE49-F238E27FC236}">
                <a16:creationId xmlns:a16="http://schemas.microsoft.com/office/drawing/2014/main" id="{6A032183-3378-4160-82A8-AAAFF579ED45}"/>
              </a:ext>
            </a:extLst>
          </p:cNvPr>
          <p:cNvSpPr>
            <a:spLocks noGrp="1"/>
          </p:cNvSpPr>
          <p:nvPr>
            <p:ph type="pic" sz="quarter" idx="10"/>
          </p:nvPr>
        </p:nvSpPr>
        <p:spPr>
          <a:xfrm>
            <a:off x="-1316553" y="1217589"/>
            <a:ext cx="6564828" cy="4085659"/>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560118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ckup 3">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A3F127BA-8DB6-4514-8751-F7E8213E8CA8}"/>
              </a:ext>
            </a:extLst>
          </p:cNvPr>
          <p:cNvSpPr/>
          <p:nvPr userDrawn="1"/>
        </p:nvSpPr>
        <p:spPr>
          <a:xfrm>
            <a:off x="1637742" y="3170819"/>
            <a:ext cx="8916517" cy="368718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2FCA01C4-FF49-42DE-9DCE-317DBF3E42A6}"/>
              </a:ext>
            </a:extLst>
          </p:cNvPr>
          <p:cNvSpPr>
            <a:spLocks noGrp="1"/>
          </p:cNvSpPr>
          <p:nvPr>
            <p:ph type="pic" sz="quarter" idx="10"/>
          </p:nvPr>
        </p:nvSpPr>
        <p:spPr>
          <a:xfrm>
            <a:off x="3968750" y="2339340"/>
            <a:ext cx="4245610" cy="2446020"/>
          </a:xfrm>
          <a:custGeom>
            <a:avLst/>
            <a:gdLst>
              <a:gd name="connsiteX0" fmla="*/ 0 w 4245610"/>
              <a:gd name="connsiteY0" fmla="*/ 0 h 2446020"/>
              <a:gd name="connsiteX1" fmla="*/ 4245610 w 4245610"/>
              <a:gd name="connsiteY1" fmla="*/ 0 h 2446020"/>
              <a:gd name="connsiteX2" fmla="*/ 4245610 w 4245610"/>
              <a:gd name="connsiteY2" fmla="*/ 2446020 h 2446020"/>
              <a:gd name="connsiteX3" fmla="*/ 0 w 4245610"/>
              <a:gd name="connsiteY3" fmla="*/ 2446020 h 2446020"/>
            </a:gdLst>
            <a:ahLst/>
            <a:cxnLst>
              <a:cxn ang="0">
                <a:pos x="connsiteX0" y="connsiteY0"/>
              </a:cxn>
              <a:cxn ang="0">
                <a:pos x="connsiteX1" y="connsiteY1"/>
              </a:cxn>
              <a:cxn ang="0">
                <a:pos x="connsiteX2" y="connsiteY2"/>
              </a:cxn>
              <a:cxn ang="0">
                <a:pos x="connsiteX3" y="connsiteY3"/>
              </a:cxn>
            </a:cxnLst>
            <a:rect l="l" t="t" r="r" b="b"/>
            <a:pathLst>
              <a:path w="4245610" h="2446020">
                <a:moveTo>
                  <a:pt x="0" y="0"/>
                </a:moveTo>
                <a:lnTo>
                  <a:pt x="4245610" y="0"/>
                </a:lnTo>
                <a:lnTo>
                  <a:pt x="4245610" y="2446020"/>
                </a:lnTo>
                <a:lnTo>
                  <a:pt x="0" y="244602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058298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icing Tab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C614E-B3FD-4521-8A69-457F079C19C1}"/>
              </a:ext>
            </a:extLst>
          </p:cNvPr>
          <p:cNvGrpSpPr/>
          <p:nvPr userDrawn="1"/>
        </p:nvGrpSpPr>
        <p:grpSpPr>
          <a:xfrm flipH="1">
            <a:off x="0" y="1832057"/>
            <a:ext cx="12192001" cy="5025943"/>
            <a:chOff x="0" y="1832057"/>
            <a:chExt cx="12192001" cy="5025943"/>
          </a:xfrm>
        </p:grpSpPr>
        <p:sp>
          <p:nvSpPr>
            <p:cNvPr id="3" name="Freeform: Shape 2">
              <a:extLst>
                <a:ext uri="{FF2B5EF4-FFF2-40B4-BE49-F238E27FC236}">
                  <a16:creationId xmlns:a16="http://schemas.microsoft.com/office/drawing/2014/main" id="{C6CF0679-22A6-4E3E-B3F9-6FA6BB9FCAEF}"/>
                </a:ext>
              </a:extLst>
            </p:cNvPr>
            <p:cNvSpPr/>
            <p:nvPr/>
          </p:nvSpPr>
          <p:spPr>
            <a:xfrm rot="5400000" flipH="1" flipV="1">
              <a:off x="5762491" y="428491"/>
              <a:ext cx="4696209" cy="8162810"/>
            </a:xfrm>
            <a:custGeom>
              <a:avLst/>
              <a:gdLst>
                <a:gd name="connsiteX0" fmla="*/ 4696209 w 4696209"/>
                <a:gd name="connsiteY0" fmla="*/ 8162810 h 8162810"/>
                <a:gd name="connsiteX1" fmla="*/ 0 w 4696209"/>
                <a:gd name="connsiteY1" fmla="*/ 8162810 h 8162810"/>
                <a:gd name="connsiteX2" fmla="*/ 0 w 4696209"/>
                <a:gd name="connsiteY2" fmla="*/ 0 h 8162810"/>
              </a:gdLst>
              <a:ahLst/>
              <a:cxnLst>
                <a:cxn ang="0">
                  <a:pos x="connsiteX0" y="connsiteY0"/>
                </a:cxn>
                <a:cxn ang="0">
                  <a:pos x="connsiteX1" y="connsiteY1"/>
                </a:cxn>
                <a:cxn ang="0">
                  <a:pos x="connsiteX2" y="connsiteY2"/>
                </a:cxn>
              </a:cxnLst>
              <a:rect l="l" t="t" r="r" b="b"/>
              <a:pathLst>
                <a:path w="4696209" h="8162810">
                  <a:moveTo>
                    <a:pt x="4696209" y="8162810"/>
                  </a:moveTo>
                  <a:lnTo>
                    <a:pt x="0" y="8162810"/>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0F35837D-54F1-468C-8400-F93CF60EEDD1}"/>
                </a:ext>
              </a:extLst>
            </p:cNvPr>
            <p:cNvSpPr/>
            <p:nvPr/>
          </p:nvSpPr>
          <p:spPr>
            <a:xfrm rot="16200000" flipV="1">
              <a:off x="1841973" y="-9916"/>
              <a:ext cx="5025942" cy="8709887"/>
            </a:xfrm>
            <a:custGeom>
              <a:avLst/>
              <a:gdLst>
                <a:gd name="connsiteX0" fmla="*/ 5141791 w 5141791"/>
                <a:gd name="connsiteY0" fmla="*/ 8937307 h 8937307"/>
                <a:gd name="connsiteX1" fmla="*/ 0 w 5141791"/>
                <a:gd name="connsiteY1" fmla="*/ 0 h 8937307"/>
                <a:gd name="connsiteX2" fmla="*/ 1 w 5141791"/>
                <a:gd name="connsiteY2" fmla="*/ 8937307 h 8937307"/>
              </a:gdLst>
              <a:ahLst/>
              <a:cxnLst>
                <a:cxn ang="0">
                  <a:pos x="connsiteX0" y="connsiteY0"/>
                </a:cxn>
                <a:cxn ang="0">
                  <a:pos x="connsiteX1" y="connsiteY1"/>
                </a:cxn>
                <a:cxn ang="0">
                  <a:pos x="connsiteX2" y="connsiteY2"/>
                </a:cxn>
              </a:cxnLst>
              <a:rect l="l" t="t" r="r" b="b"/>
              <a:pathLst>
                <a:path w="5141791" h="8937307">
                  <a:moveTo>
                    <a:pt x="5141791" y="8937307"/>
                  </a:moveTo>
                  <a:lnTo>
                    <a:pt x="0" y="0"/>
                  </a:lnTo>
                  <a:lnTo>
                    <a:pt x="1" y="893730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373604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F6B144D9-31C7-464B-93D4-11F6F2388037}"/>
              </a:ext>
            </a:extLst>
          </p:cNvPr>
          <p:cNvSpPr>
            <a:spLocks noGrp="1"/>
          </p:cNvSpPr>
          <p:nvPr>
            <p:ph type="pic" sz="quarter" idx="10"/>
          </p:nvPr>
        </p:nvSpPr>
        <p:spPr>
          <a:xfrm>
            <a:off x="736600" y="784800"/>
            <a:ext cx="10718800" cy="3990974"/>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139032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544D48D6-AB57-4CF4-A17B-D0C1D37712E7}"/>
              </a:ext>
            </a:extLst>
          </p:cNvPr>
          <p:cNvSpPr>
            <a:spLocks noGrp="1"/>
          </p:cNvSpPr>
          <p:nvPr>
            <p:ph type="pic" sz="quarter" idx="10"/>
          </p:nvPr>
        </p:nvSpPr>
        <p:spPr>
          <a:xfrm>
            <a:off x="0" y="1440"/>
            <a:ext cx="12192001" cy="6855121"/>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702016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6B72573-44A2-499E-B333-4CF2998B9CC9}"/>
              </a:ext>
            </a:extLst>
          </p:cNvPr>
          <p:cNvSpPr>
            <a:spLocks noGrp="1"/>
          </p:cNvSpPr>
          <p:nvPr>
            <p:ph type="pic" sz="quarter" idx="12"/>
          </p:nvPr>
        </p:nvSpPr>
        <p:spPr>
          <a:xfrm>
            <a:off x="3981020" y="3429000"/>
            <a:ext cx="7967237" cy="3425474"/>
          </a:xfrm>
          <a:custGeom>
            <a:avLst/>
            <a:gdLst>
              <a:gd name="connsiteX0" fmla="*/ 3983619 w 7967237"/>
              <a:gd name="connsiteY0" fmla="*/ 0 h 3425474"/>
              <a:gd name="connsiteX1" fmla="*/ 7967237 w 7967237"/>
              <a:gd name="connsiteY1" fmla="*/ 3425474 h 3425474"/>
              <a:gd name="connsiteX2" fmla="*/ 7814244 w 7967237"/>
              <a:gd name="connsiteY2" fmla="*/ 3425474 h 3425474"/>
              <a:gd name="connsiteX3" fmla="*/ 5648945 w 7967237"/>
              <a:gd name="connsiteY3" fmla="*/ 3425474 h 3425474"/>
              <a:gd name="connsiteX4" fmla="*/ 911533 w 7967237"/>
              <a:gd name="connsiteY4" fmla="*/ 3425474 h 3425474"/>
              <a:gd name="connsiteX5" fmla="*/ 0 w 7967237"/>
              <a:gd name="connsiteY5" fmla="*/ 3425474 h 342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7237" h="3425474">
                <a:moveTo>
                  <a:pt x="3983619" y="0"/>
                </a:moveTo>
                <a:lnTo>
                  <a:pt x="7967237" y="3425474"/>
                </a:lnTo>
                <a:lnTo>
                  <a:pt x="7814244" y="3425474"/>
                </a:lnTo>
                <a:lnTo>
                  <a:pt x="5648945" y="3425474"/>
                </a:lnTo>
                <a:lnTo>
                  <a:pt x="911533" y="3425474"/>
                </a:lnTo>
                <a:lnTo>
                  <a:pt x="0" y="3425474"/>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CAD0323A-4FF4-4CAE-A79C-01EFA2AD0A03}"/>
              </a:ext>
            </a:extLst>
          </p:cNvPr>
          <p:cNvSpPr>
            <a:spLocks noGrp="1"/>
          </p:cNvSpPr>
          <p:nvPr>
            <p:ph type="pic" sz="quarter" idx="11"/>
          </p:nvPr>
        </p:nvSpPr>
        <p:spPr>
          <a:xfrm>
            <a:off x="3976920" y="0"/>
            <a:ext cx="7975439" cy="3429000"/>
          </a:xfrm>
          <a:custGeom>
            <a:avLst/>
            <a:gdLst>
              <a:gd name="connsiteX0" fmla="*/ 0 w 7975439"/>
              <a:gd name="connsiteY0" fmla="*/ 0 h 3429000"/>
              <a:gd name="connsiteX1" fmla="*/ 7975439 w 7975439"/>
              <a:gd name="connsiteY1" fmla="*/ 0 h 3429000"/>
              <a:gd name="connsiteX2" fmla="*/ 3987719 w 7975439"/>
              <a:gd name="connsiteY2" fmla="*/ 3429000 h 3429000"/>
            </a:gdLst>
            <a:ahLst/>
            <a:cxnLst>
              <a:cxn ang="0">
                <a:pos x="connsiteX0" y="connsiteY0"/>
              </a:cxn>
              <a:cxn ang="0">
                <a:pos x="connsiteX1" y="connsiteY1"/>
              </a:cxn>
              <a:cxn ang="0">
                <a:pos x="connsiteX2" y="connsiteY2"/>
              </a:cxn>
            </a:cxnLst>
            <a:rect l="l" t="t" r="r" b="b"/>
            <a:pathLst>
              <a:path w="7975439" h="3429000">
                <a:moveTo>
                  <a:pt x="0" y="0"/>
                </a:moveTo>
                <a:lnTo>
                  <a:pt x="7975439" y="0"/>
                </a:lnTo>
                <a:lnTo>
                  <a:pt x="3987719" y="342900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7" name="Picture Placeholder 6">
            <a:extLst>
              <a:ext uri="{FF2B5EF4-FFF2-40B4-BE49-F238E27FC236}">
                <a16:creationId xmlns:a16="http://schemas.microsoft.com/office/drawing/2014/main" id="{DD0A7DF6-01A4-4AC4-BACC-B74FB52BD73C}"/>
              </a:ext>
            </a:extLst>
          </p:cNvPr>
          <p:cNvSpPr>
            <a:spLocks noGrp="1"/>
          </p:cNvSpPr>
          <p:nvPr>
            <p:ph type="pic" sz="quarter" idx="10"/>
          </p:nvPr>
        </p:nvSpPr>
        <p:spPr>
          <a:xfrm>
            <a:off x="8215083" y="3527"/>
            <a:ext cx="3976917" cy="6850947"/>
          </a:xfrm>
          <a:custGeom>
            <a:avLst/>
            <a:gdLst>
              <a:gd name="connsiteX0" fmla="*/ 3949170 w 3976917"/>
              <a:gd name="connsiteY0" fmla="*/ 0 h 6850947"/>
              <a:gd name="connsiteX1" fmla="*/ 3976917 w 3976917"/>
              <a:gd name="connsiteY1" fmla="*/ 0 h 6850947"/>
              <a:gd name="connsiteX2" fmla="*/ 3976917 w 3976917"/>
              <a:gd name="connsiteY2" fmla="*/ 6850947 h 6850947"/>
              <a:gd name="connsiteX3" fmla="*/ 3949170 w 3976917"/>
              <a:gd name="connsiteY3" fmla="*/ 6850947 h 6850947"/>
              <a:gd name="connsiteX4" fmla="*/ 0 w 3976917"/>
              <a:gd name="connsiteY4" fmla="*/ 3425474 h 6850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917" h="6850947">
                <a:moveTo>
                  <a:pt x="3949170" y="0"/>
                </a:moveTo>
                <a:lnTo>
                  <a:pt x="3976917" y="0"/>
                </a:lnTo>
                <a:lnTo>
                  <a:pt x="3976917" y="6850947"/>
                </a:lnTo>
                <a:lnTo>
                  <a:pt x="3949170" y="6850947"/>
                </a:lnTo>
                <a:lnTo>
                  <a:pt x="0" y="3425474"/>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509486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7E848596-3178-4EC1-8173-8C63C7E884D9}"/>
              </a:ext>
            </a:extLst>
          </p:cNvPr>
          <p:cNvSpPr/>
          <p:nvPr/>
        </p:nvSpPr>
        <p:spPr>
          <a:xfrm rot="5400000" flipH="1" flipV="1">
            <a:off x="5068155" y="-265847"/>
            <a:ext cx="5141791" cy="9105902"/>
          </a:xfrm>
          <a:custGeom>
            <a:avLst/>
            <a:gdLst>
              <a:gd name="connsiteX0" fmla="*/ 5141791 w 5141791"/>
              <a:gd name="connsiteY0" fmla="*/ 8937307 h 8937307"/>
              <a:gd name="connsiteX1" fmla="*/ 0 w 5141791"/>
              <a:gd name="connsiteY1" fmla="*/ 0 h 8937307"/>
              <a:gd name="connsiteX2" fmla="*/ 1 w 5141791"/>
              <a:gd name="connsiteY2" fmla="*/ 8937307 h 8937307"/>
            </a:gdLst>
            <a:ahLst/>
            <a:cxnLst>
              <a:cxn ang="0">
                <a:pos x="connsiteX0" y="connsiteY0"/>
              </a:cxn>
              <a:cxn ang="0">
                <a:pos x="connsiteX1" y="connsiteY1"/>
              </a:cxn>
              <a:cxn ang="0">
                <a:pos x="connsiteX2" y="connsiteY2"/>
              </a:cxn>
            </a:cxnLst>
            <a:rect l="l" t="t" r="r" b="b"/>
            <a:pathLst>
              <a:path w="5141791" h="8937307">
                <a:moveTo>
                  <a:pt x="5141791" y="8937307"/>
                </a:moveTo>
                <a:lnTo>
                  <a:pt x="0" y="0"/>
                </a:lnTo>
                <a:lnTo>
                  <a:pt x="1" y="893730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10">
            <a:extLst>
              <a:ext uri="{FF2B5EF4-FFF2-40B4-BE49-F238E27FC236}">
                <a16:creationId xmlns:a16="http://schemas.microsoft.com/office/drawing/2014/main" id="{5F1C2A69-0F5B-4A03-A95D-2482C52666EE}"/>
              </a:ext>
            </a:extLst>
          </p:cNvPr>
          <p:cNvSpPr>
            <a:spLocks noGrp="1"/>
          </p:cNvSpPr>
          <p:nvPr>
            <p:ph type="pic" sz="quarter" idx="11"/>
          </p:nvPr>
        </p:nvSpPr>
        <p:spPr>
          <a:xfrm>
            <a:off x="8297848" y="779321"/>
            <a:ext cx="3005152" cy="2864730"/>
          </a:xfrm>
          <a:custGeom>
            <a:avLst/>
            <a:gdLst>
              <a:gd name="connsiteX0" fmla="*/ 0 w 3005152"/>
              <a:gd name="connsiteY0" fmla="*/ 0 h 2864730"/>
              <a:gd name="connsiteX1" fmla="*/ 3005152 w 3005152"/>
              <a:gd name="connsiteY1" fmla="*/ 0 h 2864730"/>
              <a:gd name="connsiteX2" fmla="*/ 3005152 w 3005152"/>
              <a:gd name="connsiteY2" fmla="*/ 2864730 h 2864730"/>
              <a:gd name="connsiteX3" fmla="*/ 0 w 3005152"/>
              <a:gd name="connsiteY3" fmla="*/ 2864730 h 2864730"/>
            </a:gdLst>
            <a:ahLst/>
            <a:cxnLst>
              <a:cxn ang="0">
                <a:pos x="connsiteX0" y="connsiteY0"/>
              </a:cxn>
              <a:cxn ang="0">
                <a:pos x="connsiteX1" y="connsiteY1"/>
              </a:cxn>
              <a:cxn ang="0">
                <a:pos x="connsiteX2" y="connsiteY2"/>
              </a:cxn>
              <a:cxn ang="0">
                <a:pos x="connsiteX3" y="connsiteY3"/>
              </a:cxn>
            </a:cxnLst>
            <a:rect l="l" t="t" r="r" b="b"/>
            <a:pathLst>
              <a:path w="3005152" h="2864730">
                <a:moveTo>
                  <a:pt x="0" y="0"/>
                </a:moveTo>
                <a:lnTo>
                  <a:pt x="3005152" y="0"/>
                </a:lnTo>
                <a:lnTo>
                  <a:pt x="3005152" y="2864730"/>
                </a:lnTo>
                <a:lnTo>
                  <a:pt x="0" y="286473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51D2D25E-AD4F-4491-8987-888F7F1C09E6}"/>
              </a:ext>
            </a:extLst>
          </p:cNvPr>
          <p:cNvSpPr>
            <a:spLocks noGrp="1"/>
          </p:cNvSpPr>
          <p:nvPr>
            <p:ph type="pic" sz="quarter" idx="10"/>
          </p:nvPr>
        </p:nvSpPr>
        <p:spPr>
          <a:xfrm>
            <a:off x="4782789" y="779321"/>
            <a:ext cx="3005152" cy="2864730"/>
          </a:xfrm>
          <a:custGeom>
            <a:avLst/>
            <a:gdLst>
              <a:gd name="connsiteX0" fmla="*/ 0 w 3005152"/>
              <a:gd name="connsiteY0" fmla="*/ 0 h 2864730"/>
              <a:gd name="connsiteX1" fmla="*/ 3005152 w 3005152"/>
              <a:gd name="connsiteY1" fmla="*/ 0 h 2864730"/>
              <a:gd name="connsiteX2" fmla="*/ 3005152 w 3005152"/>
              <a:gd name="connsiteY2" fmla="*/ 2864730 h 2864730"/>
              <a:gd name="connsiteX3" fmla="*/ 0 w 3005152"/>
              <a:gd name="connsiteY3" fmla="*/ 2864730 h 2864730"/>
            </a:gdLst>
            <a:ahLst/>
            <a:cxnLst>
              <a:cxn ang="0">
                <a:pos x="connsiteX0" y="connsiteY0"/>
              </a:cxn>
              <a:cxn ang="0">
                <a:pos x="connsiteX1" y="connsiteY1"/>
              </a:cxn>
              <a:cxn ang="0">
                <a:pos x="connsiteX2" y="connsiteY2"/>
              </a:cxn>
              <a:cxn ang="0">
                <a:pos x="connsiteX3" y="connsiteY3"/>
              </a:cxn>
            </a:cxnLst>
            <a:rect l="l" t="t" r="r" b="b"/>
            <a:pathLst>
              <a:path w="3005152" h="2864730">
                <a:moveTo>
                  <a:pt x="0" y="0"/>
                </a:moveTo>
                <a:lnTo>
                  <a:pt x="3005152" y="0"/>
                </a:lnTo>
                <a:lnTo>
                  <a:pt x="3005152" y="2864730"/>
                </a:lnTo>
                <a:lnTo>
                  <a:pt x="0" y="286473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grpSp>
        <p:nvGrpSpPr>
          <p:cNvPr id="6" name="Group 5">
            <a:extLst>
              <a:ext uri="{FF2B5EF4-FFF2-40B4-BE49-F238E27FC236}">
                <a16:creationId xmlns:a16="http://schemas.microsoft.com/office/drawing/2014/main" id="{E81DCECD-F759-4E77-85DA-2066BAD2D956}"/>
              </a:ext>
            </a:extLst>
          </p:cNvPr>
          <p:cNvGrpSpPr/>
          <p:nvPr userDrawn="1"/>
        </p:nvGrpSpPr>
        <p:grpSpPr>
          <a:xfrm>
            <a:off x="4782789" y="3644051"/>
            <a:ext cx="3005152" cy="2250103"/>
            <a:chOff x="4782789" y="3644051"/>
            <a:chExt cx="3005152" cy="2250103"/>
          </a:xfrm>
        </p:grpSpPr>
        <p:sp>
          <p:nvSpPr>
            <p:cNvPr id="7" name="Rectangle 6">
              <a:extLst>
                <a:ext uri="{FF2B5EF4-FFF2-40B4-BE49-F238E27FC236}">
                  <a16:creationId xmlns:a16="http://schemas.microsoft.com/office/drawing/2014/main" id="{0587061D-2B90-4193-ABA5-CD6EB7E146A3}"/>
                </a:ext>
              </a:extLst>
            </p:cNvPr>
            <p:cNvSpPr/>
            <p:nvPr/>
          </p:nvSpPr>
          <p:spPr>
            <a:xfrm>
              <a:off x="4782789" y="3644051"/>
              <a:ext cx="3005152" cy="2250103"/>
            </a:xfrm>
            <a:prstGeom prst="rect">
              <a:avLst/>
            </a:prstGeom>
            <a:solidFill>
              <a:schemeClr val="bg1"/>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Isosceles Triangle 7">
              <a:extLst>
                <a:ext uri="{FF2B5EF4-FFF2-40B4-BE49-F238E27FC236}">
                  <a16:creationId xmlns:a16="http://schemas.microsoft.com/office/drawing/2014/main" id="{07D44028-BFCB-46C6-88DB-6FDDAAB3C63D}"/>
                </a:ext>
              </a:extLst>
            </p:cNvPr>
            <p:cNvSpPr/>
            <p:nvPr/>
          </p:nvSpPr>
          <p:spPr>
            <a:xfrm rot="10800000" flipV="1">
              <a:off x="6181375" y="5784826"/>
              <a:ext cx="207981" cy="109327"/>
            </a:xfrm>
            <a:prstGeom prst="triangle">
              <a:avLst/>
            </a:prstGeom>
            <a:solidFill>
              <a:schemeClr val="accent5"/>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 name="Group 9">
            <a:extLst>
              <a:ext uri="{FF2B5EF4-FFF2-40B4-BE49-F238E27FC236}">
                <a16:creationId xmlns:a16="http://schemas.microsoft.com/office/drawing/2014/main" id="{35D83E29-9A57-4916-AF67-CCF12E54C940}"/>
              </a:ext>
            </a:extLst>
          </p:cNvPr>
          <p:cNvGrpSpPr/>
          <p:nvPr userDrawn="1"/>
        </p:nvGrpSpPr>
        <p:grpSpPr>
          <a:xfrm>
            <a:off x="8297848" y="3644051"/>
            <a:ext cx="3005152" cy="2250103"/>
            <a:chOff x="8297848" y="3644051"/>
            <a:chExt cx="3005152" cy="2250103"/>
          </a:xfrm>
        </p:grpSpPr>
        <p:sp>
          <p:nvSpPr>
            <p:cNvPr id="12" name="Rectangle 11">
              <a:extLst>
                <a:ext uri="{FF2B5EF4-FFF2-40B4-BE49-F238E27FC236}">
                  <a16:creationId xmlns:a16="http://schemas.microsoft.com/office/drawing/2014/main" id="{2943F0D0-ECC6-4723-9F9E-A1D071954211}"/>
                </a:ext>
              </a:extLst>
            </p:cNvPr>
            <p:cNvSpPr/>
            <p:nvPr/>
          </p:nvSpPr>
          <p:spPr>
            <a:xfrm>
              <a:off x="8297848" y="3644051"/>
              <a:ext cx="3005152" cy="2250103"/>
            </a:xfrm>
            <a:prstGeom prst="rect">
              <a:avLst/>
            </a:prstGeom>
            <a:solidFill>
              <a:schemeClr val="bg1"/>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Isosceles Triangle 12">
              <a:extLst>
                <a:ext uri="{FF2B5EF4-FFF2-40B4-BE49-F238E27FC236}">
                  <a16:creationId xmlns:a16="http://schemas.microsoft.com/office/drawing/2014/main" id="{51AD345E-632B-4060-A838-8BE33F8ACAB9}"/>
                </a:ext>
              </a:extLst>
            </p:cNvPr>
            <p:cNvSpPr/>
            <p:nvPr/>
          </p:nvSpPr>
          <p:spPr>
            <a:xfrm rot="10800000" flipV="1">
              <a:off x="9696434" y="5784826"/>
              <a:ext cx="207981" cy="109327"/>
            </a:xfrm>
            <a:prstGeom prst="triangle">
              <a:avLst/>
            </a:prstGeom>
            <a:solidFill>
              <a:schemeClr val="accent5"/>
            </a:solidFill>
            <a:ln>
              <a:noFill/>
            </a:ln>
            <a:effectLst>
              <a:outerShdw blurRad="330200" dist="1905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90188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ADD5C43-82A3-432F-8687-59A33BA9EABF}"/>
              </a:ext>
            </a:extLst>
          </p:cNvPr>
          <p:cNvSpPr>
            <a:spLocks noGrp="1"/>
          </p:cNvSpPr>
          <p:nvPr>
            <p:ph type="pic" sz="quarter" idx="10"/>
          </p:nvPr>
        </p:nvSpPr>
        <p:spPr>
          <a:xfrm>
            <a:off x="3281348" y="1716210"/>
            <a:ext cx="8910652" cy="5141791"/>
          </a:xfrm>
          <a:custGeom>
            <a:avLst/>
            <a:gdLst>
              <a:gd name="connsiteX0" fmla="*/ 8910652 w 8910652"/>
              <a:gd name="connsiteY0" fmla="*/ 0 h 5141791"/>
              <a:gd name="connsiteX1" fmla="*/ 8910652 w 8910652"/>
              <a:gd name="connsiteY1" fmla="*/ 5141790 h 5141791"/>
              <a:gd name="connsiteX2" fmla="*/ 0 w 8910652"/>
              <a:gd name="connsiteY2" fmla="*/ 5141791 h 5141791"/>
            </a:gdLst>
            <a:ahLst/>
            <a:cxnLst>
              <a:cxn ang="0">
                <a:pos x="connsiteX0" y="connsiteY0"/>
              </a:cxn>
              <a:cxn ang="0">
                <a:pos x="connsiteX1" y="connsiteY1"/>
              </a:cxn>
              <a:cxn ang="0">
                <a:pos x="connsiteX2" y="connsiteY2"/>
              </a:cxn>
            </a:cxnLst>
            <a:rect l="l" t="t" r="r" b="b"/>
            <a:pathLst>
              <a:path w="8910652" h="5141791">
                <a:moveTo>
                  <a:pt x="8910652" y="0"/>
                </a:moveTo>
                <a:lnTo>
                  <a:pt x="8910652" y="5141790"/>
                </a:lnTo>
                <a:lnTo>
                  <a:pt x="0" y="5141791"/>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7660484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F1687ED-E866-4F8F-9B50-05A7137B3301}"/>
              </a:ext>
            </a:extLst>
          </p:cNvPr>
          <p:cNvSpPr>
            <a:spLocks noGrp="1"/>
          </p:cNvSpPr>
          <p:nvPr>
            <p:ph type="pic" sz="quarter" idx="10"/>
          </p:nvPr>
        </p:nvSpPr>
        <p:spPr>
          <a:xfrm>
            <a:off x="800100" y="800101"/>
            <a:ext cx="10591800" cy="3927071"/>
          </a:xfrm>
          <a:custGeom>
            <a:avLst/>
            <a:gdLst>
              <a:gd name="connsiteX0" fmla="*/ 0 w 10591800"/>
              <a:gd name="connsiteY0" fmla="*/ 0 h 3927071"/>
              <a:gd name="connsiteX1" fmla="*/ 10591800 w 10591800"/>
              <a:gd name="connsiteY1" fmla="*/ 0 h 3927071"/>
              <a:gd name="connsiteX2" fmla="*/ 10591800 w 10591800"/>
              <a:gd name="connsiteY2" fmla="*/ 3927071 h 3927071"/>
              <a:gd name="connsiteX3" fmla="*/ 0 w 10591800"/>
              <a:gd name="connsiteY3" fmla="*/ 3927071 h 3927071"/>
            </a:gdLst>
            <a:ahLst/>
            <a:cxnLst>
              <a:cxn ang="0">
                <a:pos x="connsiteX0" y="connsiteY0"/>
              </a:cxn>
              <a:cxn ang="0">
                <a:pos x="connsiteX1" y="connsiteY1"/>
              </a:cxn>
              <a:cxn ang="0">
                <a:pos x="connsiteX2" y="connsiteY2"/>
              </a:cxn>
              <a:cxn ang="0">
                <a:pos x="connsiteX3" y="connsiteY3"/>
              </a:cxn>
            </a:cxnLst>
            <a:rect l="l" t="t" r="r" b="b"/>
            <a:pathLst>
              <a:path w="10591800" h="3927071">
                <a:moveTo>
                  <a:pt x="0" y="0"/>
                </a:moveTo>
                <a:lnTo>
                  <a:pt x="10591800" y="0"/>
                </a:lnTo>
                <a:lnTo>
                  <a:pt x="10591800" y="3927071"/>
                </a:lnTo>
                <a:lnTo>
                  <a:pt x="0" y="3927071"/>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2549427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1BFFFB7-FBF8-DC98-9781-C360C6986300}"/>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68633F0C-86E4-7BAB-9348-89F9B77C87E1}"/>
              </a:ext>
            </a:extLst>
          </p:cNvPr>
          <p:cNvSpPr>
            <a:spLocks noGrp="1"/>
          </p:cNvSpPr>
          <p:nvPr>
            <p:ph sz="half" idx="1"/>
          </p:nvPr>
        </p:nvSpPr>
        <p:spPr>
          <a:xfrm>
            <a:off x="838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83FD37AC-D5F6-72F4-23C3-1C1F3CD63E1B}"/>
              </a:ext>
            </a:extLst>
          </p:cNvPr>
          <p:cNvSpPr>
            <a:spLocks noGrp="1"/>
          </p:cNvSpPr>
          <p:nvPr>
            <p:ph sz="half" idx="2"/>
          </p:nvPr>
        </p:nvSpPr>
        <p:spPr>
          <a:xfrm>
            <a:off x="6172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E385E6A0-CC95-3AB5-B509-58006835268F}"/>
              </a:ext>
            </a:extLst>
          </p:cNvPr>
          <p:cNvSpPr>
            <a:spLocks noGrp="1"/>
          </p:cNvSpPr>
          <p:nvPr>
            <p:ph type="dt" sz="half" idx="10"/>
          </p:nvPr>
        </p:nvSpPr>
        <p:spPr/>
        <p:txBody>
          <a:bodyPr/>
          <a:lstStyle/>
          <a:p>
            <a:fld id="{6E919DDD-7540-4BEA-9A99-B72ED42BA270}" type="datetimeFigureOut">
              <a:rPr lang="lt-LT" smtClean="0"/>
              <a:t>2026-04-15</a:t>
            </a:fld>
            <a:endParaRPr lang="lt-LT"/>
          </a:p>
        </p:txBody>
      </p:sp>
      <p:sp>
        <p:nvSpPr>
          <p:cNvPr id="6" name="Poraštės vietos rezervavimo ženklas 5">
            <a:extLst>
              <a:ext uri="{FF2B5EF4-FFF2-40B4-BE49-F238E27FC236}">
                <a16:creationId xmlns:a16="http://schemas.microsoft.com/office/drawing/2014/main" id="{533ADC6F-2C65-ED8B-2ED6-2305A2326156}"/>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6DBF2B98-42A0-0496-344C-A19F1C7E24FB}"/>
              </a:ext>
            </a:extLst>
          </p:cNvPr>
          <p:cNvSpPr>
            <a:spLocks noGrp="1"/>
          </p:cNvSpPr>
          <p:nvPr>
            <p:ph type="sldNum" sz="quarter" idx="12"/>
          </p:nvPr>
        </p:nvSpPr>
        <p:spPr/>
        <p:txBody>
          <a:bodyPr/>
          <a:lstStyle/>
          <a:p>
            <a:fld id="{78B2F092-18EE-4BBA-8704-07E5E64C9A06}" type="slidenum">
              <a:rPr lang="lt-LT" smtClean="0"/>
              <a:t>‹#›</a:t>
            </a:fld>
            <a:endParaRPr lang="lt-LT"/>
          </a:p>
        </p:txBody>
      </p:sp>
    </p:spTree>
    <p:extLst>
      <p:ext uri="{BB962C8B-B14F-4D97-AF65-F5344CB8AC3E}">
        <p14:creationId xmlns:p14="http://schemas.microsoft.com/office/powerpoint/2010/main" val="692384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473242"/>
            <a:ext cx="12192000" cy="6858000"/>
          </a:xfrm>
          <a:prstGeom prst="rect">
            <a:avLst/>
          </a:prstGeom>
          <a:effectLst/>
        </p:spPr>
        <p:txBody>
          <a:bodyPr>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608168828"/>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us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3940E54-FBF1-49DF-B9A6-54E0E873DE52}"/>
              </a:ext>
            </a:extLst>
          </p:cNvPr>
          <p:cNvSpPr>
            <a:spLocks noGrp="1"/>
          </p:cNvSpPr>
          <p:nvPr>
            <p:ph type="pic" sz="quarter" idx="10"/>
          </p:nvPr>
        </p:nvSpPr>
        <p:spPr>
          <a:xfrm>
            <a:off x="4569878" y="0"/>
            <a:ext cx="7622123" cy="6858000"/>
          </a:xfrm>
          <a:custGeom>
            <a:avLst/>
            <a:gdLst>
              <a:gd name="connsiteX0" fmla="*/ 1620190 w 7622123"/>
              <a:gd name="connsiteY0" fmla="*/ 0 h 6858000"/>
              <a:gd name="connsiteX1" fmla="*/ 7087204 w 7622123"/>
              <a:gd name="connsiteY1" fmla="*/ 0 h 6858000"/>
              <a:gd name="connsiteX2" fmla="*/ 7622123 w 7622123"/>
              <a:gd name="connsiteY2" fmla="*/ 559416 h 6858000"/>
              <a:gd name="connsiteX3" fmla="*/ 7622123 w 7622123"/>
              <a:gd name="connsiteY3" fmla="*/ 6276795 h 6858000"/>
              <a:gd name="connsiteX4" fmla="*/ 6776214 w 7622123"/>
              <a:gd name="connsiteY4" fmla="*/ 5392147 h 6858000"/>
              <a:gd name="connsiteX5" fmla="*/ 5374550 w 7622123"/>
              <a:gd name="connsiteY5" fmla="*/ 6858000 h 6858000"/>
              <a:gd name="connsiteX6" fmla="*/ 0 w 7622123"/>
              <a:gd name="connsiteY6" fmla="*/ 6858000 h 6858000"/>
              <a:gd name="connsiteX7" fmla="*/ 3877460 w 7622123"/>
              <a:gd name="connsiteY7" fmla="*/ 2802969 h 6858000"/>
              <a:gd name="connsiteX8" fmla="*/ 4300417 w 7622123"/>
              <a:gd name="connsiteY8" fmla="*/ 2802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2123" h="6858000">
                <a:moveTo>
                  <a:pt x="1620190" y="0"/>
                </a:moveTo>
                <a:lnTo>
                  <a:pt x="7087204" y="0"/>
                </a:lnTo>
                <a:lnTo>
                  <a:pt x="7622123" y="559416"/>
                </a:lnTo>
                <a:lnTo>
                  <a:pt x="7622123" y="6276795"/>
                </a:lnTo>
                <a:lnTo>
                  <a:pt x="6776214" y="5392147"/>
                </a:lnTo>
                <a:lnTo>
                  <a:pt x="5374550" y="6858000"/>
                </a:lnTo>
                <a:lnTo>
                  <a:pt x="0" y="6858000"/>
                </a:lnTo>
                <a:lnTo>
                  <a:pt x="3877460" y="2802969"/>
                </a:lnTo>
                <a:lnTo>
                  <a:pt x="4300417" y="2802969"/>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1993431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165B43-C53A-4BE9-BCC4-9165A0612BAF}"/>
              </a:ext>
            </a:extLst>
          </p:cNvPr>
          <p:cNvSpPr>
            <a:spLocks noGrp="1"/>
          </p:cNvSpPr>
          <p:nvPr>
            <p:ph type="pic" sz="quarter" idx="11"/>
          </p:nvPr>
        </p:nvSpPr>
        <p:spPr>
          <a:xfrm>
            <a:off x="8007690" y="1"/>
            <a:ext cx="4184310" cy="4375933"/>
          </a:xfrm>
          <a:custGeom>
            <a:avLst/>
            <a:gdLst>
              <a:gd name="connsiteX0" fmla="*/ 0 w 4184310"/>
              <a:gd name="connsiteY0" fmla="*/ 0 h 4375933"/>
              <a:gd name="connsiteX1" fmla="*/ 3110811 w 4184310"/>
              <a:gd name="connsiteY1" fmla="*/ 0 h 4375933"/>
              <a:gd name="connsiteX2" fmla="*/ 4184310 w 4184310"/>
              <a:gd name="connsiteY2" fmla="*/ 1122661 h 4375933"/>
              <a:gd name="connsiteX3" fmla="*/ 4184310 w 4184310"/>
              <a:gd name="connsiteY3" fmla="*/ 4375933 h 4375933"/>
            </a:gdLst>
            <a:ahLst/>
            <a:cxnLst>
              <a:cxn ang="0">
                <a:pos x="connsiteX0" y="connsiteY0"/>
              </a:cxn>
              <a:cxn ang="0">
                <a:pos x="connsiteX1" y="connsiteY1"/>
              </a:cxn>
              <a:cxn ang="0">
                <a:pos x="connsiteX2" y="connsiteY2"/>
              </a:cxn>
              <a:cxn ang="0">
                <a:pos x="connsiteX3" y="connsiteY3"/>
              </a:cxn>
            </a:cxnLst>
            <a:rect l="l" t="t" r="r" b="b"/>
            <a:pathLst>
              <a:path w="4184310" h="4375933">
                <a:moveTo>
                  <a:pt x="0" y="0"/>
                </a:moveTo>
                <a:lnTo>
                  <a:pt x="3110811" y="0"/>
                </a:lnTo>
                <a:lnTo>
                  <a:pt x="4184310" y="1122661"/>
                </a:lnTo>
                <a:lnTo>
                  <a:pt x="4184310" y="4375933"/>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Picture Placeholder 4">
            <a:extLst>
              <a:ext uri="{FF2B5EF4-FFF2-40B4-BE49-F238E27FC236}">
                <a16:creationId xmlns:a16="http://schemas.microsoft.com/office/drawing/2014/main" id="{61C9A2D2-E1F0-4418-A3EB-8209DA9CE771}"/>
              </a:ext>
            </a:extLst>
          </p:cNvPr>
          <p:cNvSpPr>
            <a:spLocks noGrp="1"/>
          </p:cNvSpPr>
          <p:nvPr>
            <p:ph type="pic" sz="quarter" idx="10"/>
          </p:nvPr>
        </p:nvSpPr>
        <p:spPr>
          <a:xfrm>
            <a:off x="3563331" y="0"/>
            <a:ext cx="8628670" cy="6858000"/>
          </a:xfrm>
          <a:custGeom>
            <a:avLst/>
            <a:gdLst>
              <a:gd name="connsiteX0" fmla="*/ 0 w 8628670"/>
              <a:gd name="connsiteY0" fmla="*/ 0 h 6858000"/>
              <a:gd name="connsiteX1" fmla="*/ 4171737 w 8628670"/>
              <a:gd name="connsiteY1" fmla="*/ 0 h 6858000"/>
              <a:gd name="connsiteX2" fmla="*/ 8628670 w 8628670"/>
              <a:gd name="connsiteY2" fmla="*/ 4661040 h 6858000"/>
              <a:gd name="connsiteX3" fmla="*/ 8628670 w 8628670"/>
              <a:gd name="connsiteY3" fmla="*/ 6858000 h 6858000"/>
              <a:gd name="connsiteX4" fmla="*/ 6557688 w 862867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8670" h="6858000">
                <a:moveTo>
                  <a:pt x="0" y="0"/>
                </a:moveTo>
                <a:lnTo>
                  <a:pt x="4171737" y="0"/>
                </a:lnTo>
                <a:lnTo>
                  <a:pt x="8628670" y="4661040"/>
                </a:lnTo>
                <a:lnTo>
                  <a:pt x="8628670" y="6858000"/>
                </a:lnTo>
                <a:lnTo>
                  <a:pt x="6557688" y="685800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4" name="Isosceles Triangle 3">
            <a:extLst>
              <a:ext uri="{FF2B5EF4-FFF2-40B4-BE49-F238E27FC236}">
                <a16:creationId xmlns:a16="http://schemas.microsoft.com/office/drawing/2014/main" id="{2DFFF023-92E6-4BEA-9FB2-4D34AA6BA7D9}"/>
              </a:ext>
            </a:extLst>
          </p:cNvPr>
          <p:cNvSpPr/>
          <p:nvPr userDrawn="1"/>
        </p:nvSpPr>
        <p:spPr>
          <a:xfrm>
            <a:off x="4855093" y="4215451"/>
            <a:ext cx="4982809" cy="264254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3ADFDE14-02D4-4577-A957-3FBD9A253F30}"/>
              </a:ext>
            </a:extLst>
          </p:cNvPr>
          <p:cNvSpPr/>
          <p:nvPr userDrawn="1"/>
        </p:nvSpPr>
        <p:spPr>
          <a:xfrm rot="10800000">
            <a:off x="11418056" y="-2"/>
            <a:ext cx="773941" cy="827315"/>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007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us 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EA72D8A-F46D-47BB-8988-F53F39761678}"/>
              </a:ext>
            </a:extLst>
          </p:cNvPr>
          <p:cNvSpPr>
            <a:spLocks noGrp="1"/>
          </p:cNvSpPr>
          <p:nvPr>
            <p:ph type="pic" sz="quarter" idx="10"/>
          </p:nvPr>
        </p:nvSpPr>
        <p:spPr>
          <a:xfrm>
            <a:off x="1" y="458141"/>
            <a:ext cx="12192000" cy="3889830"/>
          </a:xfrm>
          <a:prstGeom prst="rect">
            <a:avLst/>
          </a:pr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57102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out us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33B75E5-B8EB-4266-9ADA-58112AC63FBE}"/>
              </a:ext>
            </a:extLst>
          </p:cNvPr>
          <p:cNvSpPr>
            <a:spLocks noGrp="1"/>
          </p:cNvSpPr>
          <p:nvPr>
            <p:ph type="pic" sz="quarter" idx="10"/>
          </p:nvPr>
        </p:nvSpPr>
        <p:spPr>
          <a:xfrm>
            <a:off x="3026593" y="14822"/>
            <a:ext cx="9165409" cy="6843179"/>
          </a:xfrm>
          <a:custGeom>
            <a:avLst/>
            <a:gdLst>
              <a:gd name="connsiteX0" fmla="*/ 5939469 w 9165409"/>
              <a:gd name="connsiteY0" fmla="*/ 0 h 6843179"/>
              <a:gd name="connsiteX1" fmla="*/ 9165409 w 9165409"/>
              <a:gd name="connsiteY1" fmla="*/ 0 h 6843179"/>
              <a:gd name="connsiteX2" fmla="*/ 9165409 w 9165409"/>
              <a:gd name="connsiteY2" fmla="*/ 3543097 h 6843179"/>
              <a:gd name="connsiteX3" fmla="*/ 6301136 w 9165409"/>
              <a:gd name="connsiteY3" fmla="*/ 6843179 h 6843179"/>
              <a:gd name="connsiteX4" fmla="*/ 0 w 9165409"/>
              <a:gd name="connsiteY4" fmla="*/ 6843179 h 684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409" h="6843179">
                <a:moveTo>
                  <a:pt x="5939469" y="0"/>
                </a:moveTo>
                <a:lnTo>
                  <a:pt x="9165409" y="0"/>
                </a:lnTo>
                <a:lnTo>
                  <a:pt x="9165409" y="3543097"/>
                </a:lnTo>
                <a:lnTo>
                  <a:pt x="6301136" y="6843179"/>
                </a:lnTo>
                <a:lnTo>
                  <a:pt x="0" y="6843179"/>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3" name="Freeform: Shape 2">
            <a:extLst>
              <a:ext uri="{FF2B5EF4-FFF2-40B4-BE49-F238E27FC236}">
                <a16:creationId xmlns:a16="http://schemas.microsoft.com/office/drawing/2014/main" id="{94E75807-3916-4857-8C4A-07A05CF83252}"/>
              </a:ext>
            </a:extLst>
          </p:cNvPr>
          <p:cNvSpPr/>
          <p:nvPr userDrawn="1"/>
        </p:nvSpPr>
        <p:spPr>
          <a:xfrm>
            <a:off x="9537522" y="3784600"/>
            <a:ext cx="2654480" cy="3073401"/>
          </a:xfrm>
          <a:custGeom>
            <a:avLst/>
            <a:gdLst>
              <a:gd name="connsiteX0" fmla="*/ 2429582 w 2429582"/>
              <a:gd name="connsiteY0" fmla="*/ 0 h 2799251"/>
              <a:gd name="connsiteX1" fmla="*/ 2429582 w 2429582"/>
              <a:gd name="connsiteY1" fmla="*/ 2799251 h 2799251"/>
              <a:gd name="connsiteX2" fmla="*/ 0 w 2429582"/>
              <a:gd name="connsiteY2" fmla="*/ 2799251 h 2799251"/>
            </a:gdLst>
            <a:ahLst/>
            <a:cxnLst>
              <a:cxn ang="0">
                <a:pos x="connsiteX0" y="connsiteY0"/>
              </a:cxn>
              <a:cxn ang="0">
                <a:pos x="connsiteX1" y="connsiteY1"/>
              </a:cxn>
              <a:cxn ang="0">
                <a:pos x="connsiteX2" y="connsiteY2"/>
              </a:cxn>
            </a:cxnLst>
            <a:rect l="l" t="t" r="r" b="b"/>
            <a:pathLst>
              <a:path w="2429582" h="2799251">
                <a:moveTo>
                  <a:pt x="2429582" y="0"/>
                </a:moveTo>
                <a:lnTo>
                  <a:pt x="2429582" y="2799251"/>
                </a:lnTo>
                <a:lnTo>
                  <a:pt x="0" y="279925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401985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us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1622C1C-B1D3-4553-9579-F3573A0018E4}"/>
              </a:ext>
            </a:extLst>
          </p:cNvPr>
          <p:cNvSpPr>
            <a:spLocks noGrp="1"/>
          </p:cNvSpPr>
          <p:nvPr>
            <p:ph type="pic" sz="quarter" idx="10"/>
          </p:nvPr>
        </p:nvSpPr>
        <p:spPr>
          <a:xfrm>
            <a:off x="2283013" y="0"/>
            <a:ext cx="9908988" cy="6858000"/>
          </a:xfrm>
          <a:custGeom>
            <a:avLst/>
            <a:gdLst>
              <a:gd name="connsiteX0" fmla="*/ 0 w 9908988"/>
              <a:gd name="connsiteY0" fmla="*/ 0 h 6858000"/>
              <a:gd name="connsiteX1" fmla="*/ 6031391 w 9908988"/>
              <a:gd name="connsiteY1" fmla="*/ 0 h 6858000"/>
              <a:gd name="connsiteX2" fmla="*/ 9908988 w 9908988"/>
              <a:gd name="connsiteY2" fmla="*/ 0 h 6858000"/>
              <a:gd name="connsiteX3" fmla="*/ 9908988 w 9908988"/>
              <a:gd name="connsiteY3" fmla="*/ 6857997 h 6858000"/>
              <a:gd name="connsiteX4" fmla="*/ 9667300 w 9908988"/>
              <a:gd name="connsiteY4" fmla="*/ 6857997 h 6858000"/>
              <a:gd name="connsiteX5" fmla="*/ 9667300 w 9908988"/>
              <a:gd name="connsiteY5" fmla="*/ 6858000 h 6858000"/>
              <a:gd name="connsiteX6" fmla="*/ 5977159 w 990898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8988" h="6858000">
                <a:moveTo>
                  <a:pt x="0" y="0"/>
                </a:moveTo>
                <a:lnTo>
                  <a:pt x="6031391" y="0"/>
                </a:lnTo>
                <a:lnTo>
                  <a:pt x="9908988" y="0"/>
                </a:lnTo>
                <a:lnTo>
                  <a:pt x="9908988" y="6857997"/>
                </a:lnTo>
                <a:lnTo>
                  <a:pt x="9667300" y="6857997"/>
                </a:lnTo>
                <a:lnTo>
                  <a:pt x="9667300" y="6858000"/>
                </a:lnTo>
                <a:lnTo>
                  <a:pt x="5977159" y="685800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628998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6">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30321A1-9B46-4505-AF4F-A597642737C2}"/>
              </a:ext>
            </a:extLst>
          </p:cNvPr>
          <p:cNvSpPr>
            <a:spLocks noGrp="1"/>
          </p:cNvSpPr>
          <p:nvPr>
            <p:ph type="pic" sz="quarter" idx="11"/>
          </p:nvPr>
        </p:nvSpPr>
        <p:spPr>
          <a:xfrm>
            <a:off x="5189281" y="3429000"/>
            <a:ext cx="6482997" cy="3429000"/>
          </a:xfrm>
          <a:custGeom>
            <a:avLst/>
            <a:gdLst>
              <a:gd name="connsiteX0" fmla="*/ 2951717 w 6482997"/>
              <a:gd name="connsiteY0" fmla="*/ 0 h 3429000"/>
              <a:gd name="connsiteX1" fmla="*/ 6482997 w 6482997"/>
              <a:gd name="connsiteY1" fmla="*/ 0 h 3429000"/>
              <a:gd name="connsiteX2" fmla="*/ 3531280 w 6482997"/>
              <a:gd name="connsiteY2" fmla="*/ 3429000 h 3429000"/>
              <a:gd name="connsiteX3" fmla="*/ 0 w 6482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482997" h="3429000">
                <a:moveTo>
                  <a:pt x="2951717" y="0"/>
                </a:moveTo>
                <a:lnTo>
                  <a:pt x="6482997" y="0"/>
                </a:lnTo>
                <a:lnTo>
                  <a:pt x="3531280" y="3429000"/>
                </a:lnTo>
                <a:lnTo>
                  <a:pt x="0" y="342900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7" name="Picture Placeholder 6">
            <a:extLst>
              <a:ext uri="{FF2B5EF4-FFF2-40B4-BE49-F238E27FC236}">
                <a16:creationId xmlns:a16="http://schemas.microsoft.com/office/drawing/2014/main" id="{7593B13C-FC97-4118-A8B8-54922A26C426}"/>
              </a:ext>
            </a:extLst>
          </p:cNvPr>
          <p:cNvSpPr>
            <a:spLocks noGrp="1"/>
          </p:cNvSpPr>
          <p:nvPr>
            <p:ph type="pic" sz="quarter" idx="10"/>
          </p:nvPr>
        </p:nvSpPr>
        <p:spPr>
          <a:xfrm>
            <a:off x="4639871" y="0"/>
            <a:ext cx="6482997" cy="3429000"/>
          </a:xfrm>
          <a:custGeom>
            <a:avLst/>
            <a:gdLst>
              <a:gd name="connsiteX0" fmla="*/ 2951717 w 6482997"/>
              <a:gd name="connsiteY0" fmla="*/ 0 h 3429000"/>
              <a:gd name="connsiteX1" fmla="*/ 6482997 w 6482997"/>
              <a:gd name="connsiteY1" fmla="*/ 0 h 3429000"/>
              <a:gd name="connsiteX2" fmla="*/ 3531280 w 6482997"/>
              <a:gd name="connsiteY2" fmla="*/ 3429000 h 3429000"/>
              <a:gd name="connsiteX3" fmla="*/ 0 w 6482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482997" h="3429000">
                <a:moveTo>
                  <a:pt x="2951717" y="0"/>
                </a:moveTo>
                <a:lnTo>
                  <a:pt x="6482997" y="0"/>
                </a:lnTo>
                <a:lnTo>
                  <a:pt x="3531280" y="3429000"/>
                </a:lnTo>
                <a:lnTo>
                  <a:pt x="0" y="3429000"/>
                </a:lnTo>
                <a:close/>
              </a:path>
            </a:pathLst>
          </a:custGeom>
          <a:solidFill>
            <a:schemeClr val="bg1">
              <a:lumMod val="85000"/>
              <a:alpha val="25000"/>
            </a:schemeClr>
          </a:solidFill>
        </p:spPr>
        <p:txBody>
          <a:bodyPr wrap="square">
            <a:noAutofit/>
          </a:bodyPr>
          <a:lstStyle>
            <a:lvl1pPr>
              <a:defRPr sz="100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747384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431482"/>
      </p:ext>
    </p:extLst>
  </p:cSld>
  <p:clrMap bg1="lt1" tx1="dk1" bg2="lt2" tx2="dk2" accent1="accent1" accent2="accent2" accent3="accent3" accent4="accent4" accent5="accent5" accent6="accent6" hlink="hlink" folHlink="folHlink"/>
  <p:sldLayoutIdLst>
    <p:sldLayoutId id="2147483693" r:id="rId1"/>
    <p:sldLayoutId id="2147483660" r:id="rId2"/>
    <p:sldLayoutId id="2147483692" r:id="rId3"/>
    <p:sldLayoutId id="2147483662" r:id="rId4"/>
    <p:sldLayoutId id="2147483667" r:id="rId5"/>
    <p:sldLayoutId id="2147483668" r:id="rId6"/>
    <p:sldLayoutId id="2147483669" r:id="rId7"/>
    <p:sldLayoutId id="2147483672" r:id="rId8"/>
    <p:sldLayoutId id="2147483674" r:id="rId9"/>
    <p:sldLayoutId id="2147483673" r:id="rId10"/>
    <p:sldLayoutId id="2147483671" r:id="rId11"/>
    <p:sldLayoutId id="2147483676" r:id="rId12"/>
    <p:sldLayoutId id="2147483677" r:id="rId13"/>
    <p:sldLayoutId id="2147483679" r:id="rId14"/>
    <p:sldLayoutId id="2147483678" r:id="rId15"/>
    <p:sldLayoutId id="2147483680" r:id="rId16"/>
    <p:sldLayoutId id="2147483683" r:id="rId17"/>
    <p:sldLayoutId id="2147483681" r:id="rId18"/>
    <p:sldLayoutId id="2147483684" r:id="rId19"/>
    <p:sldLayoutId id="2147483682" r:id="rId20"/>
    <p:sldLayoutId id="2147483655" r:id="rId21"/>
    <p:sldLayoutId id="2147483685" r:id="rId22"/>
    <p:sldLayoutId id="2147483686" r:id="rId23"/>
    <p:sldLayoutId id="2147483687" r:id="rId24"/>
    <p:sldLayoutId id="2147483664" r:id="rId25"/>
    <p:sldLayoutId id="2147483665" r:id="rId26"/>
    <p:sldLayoutId id="2147483666" r:id="rId27"/>
    <p:sldLayoutId id="2147483670" r:id="rId28"/>
    <p:sldLayoutId id="2147483663" r:id="rId29"/>
    <p:sldLayoutId id="2147483658" r:id="rId30"/>
    <p:sldLayoutId id="2147483694" r:id="rId31"/>
    <p:sldLayoutId id="2147483695" r:id="rId32"/>
    <p:sldLayoutId id="2147483696" r:id="rId33"/>
    <p:sldLayoutId id="2147483700" r:id="rId34"/>
    <p:sldLayoutId id="2147483701" r:id="rId35"/>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lt72.lt/projektas-enable-dmc/" TargetMode="External"/><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lt72.lt/projektas-enable-dmc/" TargetMode="External"/><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s://lt72.lt/projektas-enable-dmc/" TargetMode="External"/><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hyperlink" Target="https://lt72.lt/projektas-enable-dmc/" TargetMode="External"/><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civil-protection-knowledge-network.europa.eu/projects/enable-dmc" TargetMode="External"/><Relationship Id="rId7"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24.jpeg"/><Relationship Id="rId5" Type="http://schemas.openxmlformats.org/officeDocument/2006/relationships/hyperlink" Target="https://civil-protection-knowledge-network.europa.eu/projects/see-me" TargetMode="External"/><Relationship Id="rId4" Type="http://schemas.openxmlformats.org/officeDocument/2006/relationships/hyperlink" Target="https://civil-protection-knowledge-network.europa.eu/projects/see-me-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hyperlink" Target="https://lt72.lt/zmoniu-su-negalia-pasirengimo-ekstremalioms-situacijoms-registravimo-platforma/" TargetMode="External"/><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42.emf"/></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cid:image001.png@01DCC022.6BAAD0D0"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hyperlink" Target="https://pagd.maps.arcgis.com/apps/dashboards/e42bc800e78f485ba68512df26d3f1ab" TargetMode="External"/><Relationship Id="rId5" Type="http://schemas.openxmlformats.org/officeDocument/2006/relationships/image" Target="../media/image54.png"/><Relationship Id="rId4" Type="http://schemas.openxmlformats.org/officeDocument/2006/relationships/hyperlink" Target="https://open.geodata.gov.lt/datasets/2c017de91bbb450f9194d5f8c09e7720_0/explore?location=55.221843%2C24.244824%2C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8" Type="http://schemas.openxmlformats.org/officeDocument/2006/relationships/image" Target="cid:image006.png@01DCC022.6BAAD0D0" TargetMode="External"/><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cid:image005.png@01DCC022.6BAAD0D0" TargetMode="External"/><Relationship Id="rId5" Type="http://schemas.openxmlformats.org/officeDocument/2006/relationships/image" Target="../media/image57.png"/><Relationship Id="rId4" Type="http://schemas.openxmlformats.org/officeDocument/2006/relationships/image" Target="cid:image004.png@01DCC022.6BAAD0D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35.xml"/><Relationship Id="rId5" Type="http://schemas.openxmlformats.org/officeDocument/2006/relationships/image" Target="../media/image61.pn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35.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jpg"/><Relationship Id="rId7" Type="http://schemas.openxmlformats.org/officeDocument/2006/relationships/image" Target="../media/image68.svg"/><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hyperlink" Target="https://app.sli.do/event/hTY6CE7zbi9ofVs8twFNFj"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lt72.lt/projektas-enable-dmc/" TargetMode="External"/><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kissing another child&#10;&#10;AI-generated content may be incorrect.">
            <a:extLst>
              <a:ext uri="{FF2B5EF4-FFF2-40B4-BE49-F238E27FC236}">
                <a16:creationId xmlns:a16="http://schemas.microsoft.com/office/drawing/2014/main" id="{697A5456-B645-D448-5E8E-CD45270594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5" y="0"/>
            <a:ext cx="12188825" cy="6856213"/>
          </a:xfrm>
          <a:prstGeom prst="rect">
            <a:avLst/>
          </a:prstGeom>
        </p:spPr>
      </p:pic>
      <p:sp>
        <p:nvSpPr>
          <p:cNvPr id="13" name="TextBox 12"/>
          <p:cNvSpPr txBox="1"/>
          <p:nvPr/>
        </p:nvSpPr>
        <p:spPr>
          <a:xfrm>
            <a:off x="2063886" y="2100127"/>
            <a:ext cx="8064228" cy="1569660"/>
          </a:xfrm>
          <a:prstGeom prst="rect">
            <a:avLst/>
          </a:prstGeom>
          <a:noFill/>
        </p:spPr>
        <p:txBody>
          <a:bodyPr wrap="square" rtlCol="0">
            <a:spAutoFit/>
          </a:bodyPr>
          <a:lstStyle/>
          <a:p>
            <a:pPr algn="ctr"/>
            <a:r>
              <a:rPr lang="lt-LT" sz="2400" dirty="0">
                <a:solidFill>
                  <a:srgbClr val="F39200"/>
                </a:solidFill>
                <a:latin typeface="Lato" panose="020F0502020204030203" pitchFamily="34" charset="0"/>
                <a:ea typeface="Lato" panose="020F0502020204030203" pitchFamily="34" charset="0"/>
                <a:cs typeface="Lato" panose="020F0502020204030203" pitchFamily="34" charset="0"/>
              </a:rPr>
              <a:t>Asmenų su negalia poreikių įvertinimo visame nelaimių valdymo cikle (prevencija, pasirengimas, reagavimas ir atkūrimas) strateginės programos parengimas </a:t>
            </a:r>
          </a:p>
          <a:p>
            <a:pPr algn="ctr"/>
            <a:r>
              <a:rPr lang="lt-LT" sz="2400" dirty="0">
                <a:solidFill>
                  <a:srgbClr val="F39200"/>
                </a:solidFill>
                <a:latin typeface="Lato" panose="020F0502020204030203" pitchFamily="34" charset="0"/>
                <a:ea typeface="Lato" panose="020F0502020204030203" pitchFamily="34" charset="0"/>
                <a:cs typeface="Lato" panose="020F0502020204030203" pitchFamily="34" charset="0"/>
              </a:rPr>
              <a:t>(ENABLE-DMC)</a:t>
            </a:r>
            <a:endParaRPr lang="lt-LT"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3" name="Group 5">
            <a:extLst>
              <a:ext uri="{FF2B5EF4-FFF2-40B4-BE49-F238E27FC236}">
                <a16:creationId xmlns:a16="http://schemas.microsoft.com/office/drawing/2014/main" id="{65A7B7AA-27C5-9DC2-0044-3BB1DD192CB4}"/>
              </a:ext>
            </a:extLst>
          </p:cNvPr>
          <p:cNvGrpSpPr/>
          <p:nvPr/>
        </p:nvGrpSpPr>
        <p:grpSpPr>
          <a:xfrm>
            <a:off x="5299178" y="382304"/>
            <a:ext cx="1358251" cy="1335520"/>
            <a:chOff x="0" y="0"/>
            <a:chExt cx="1811002" cy="1780694"/>
          </a:xfrm>
        </p:grpSpPr>
        <p:sp>
          <p:nvSpPr>
            <p:cNvPr id="4" name="Freeform 6">
              <a:extLst>
                <a:ext uri="{FF2B5EF4-FFF2-40B4-BE49-F238E27FC236}">
                  <a16:creationId xmlns:a16="http://schemas.microsoft.com/office/drawing/2014/main" id="{9AC50577-46ED-3233-0C96-16EAF42BAB58}"/>
                </a:ext>
              </a:extLst>
            </p:cNvPr>
            <p:cNvSpPr/>
            <p:nvPr/>
          </p:nvSpPr>
          <p:spPr>
            <a:xfrm>
              <a:off x="0" y="0"/>
              <a:ext cx="1811020" cy="1780667"/>
            </a:xfrm>
            <a:custGeom>
              <a:avLst/>
              <a:gdLst/>
              <a:ahLst/>
              <a:cxnLst/>
              <a:rect l="l" t="t" r="r" b="b"/>
              <a:pathLst>
                <a:path w="1811020" h="1780667">
                  <a:moveTo>
                    <a:pt x="0" y="0"/>
                  </a:moveTo>
                  <a:lnTo>
                    <a:pt x="1811020" y="0"/>
                  </a:lnTo>
                  <a:lnTo>
                    <a:pt x="1811020" y="1780667"/>
                  </a:lnTo>
                  <a:lnTo>
                    <a:pt x="0" y="1780667"/>
                  </a:lnTo>
                  <a:lnTo>
                    <a:pt x="0" y="0"/>
                  </a:lnTo>
                  <a:close/>
                </a:path>
              </a:pathLst>
            </a:custGeom>
            <a:blipFill>
              <a:blip r:embed="rId4" cstate="print">
                <a:extLst>
                  <a:ext uri="{28A0092B-C50C-407E-A947-70E740481C1C}">
                    <a14:useLocalDpi xmlns:a14="http://schemas.microsoft.com/office/drawing/2010/main"/>
                  </a:ext>
                </a:extLst>
              </a:blip>
              <a:stretch>
                <a:fillRect b="-1"/>
              </a:stretch>
            </a:blipFill>
          </p:spPr>
          <p:txBody>
            <a:bodyPr/>
            <a:lstStyle/>
            <a:p>
              <a:endParaRPr lang="lt-LT"/>
            </a:p>
          </p:txBody>
        </p:sp>
      </p:grpSp>
      <p:pic>
        <p:nvPicPr>
          <p:cNvPr id="6" name="Picture 5" descr="A group of logos with text&#10;&#10;AI-generated content may be incorrect.">
            <a:extLst>
              <a:ext uri="{FF2B5EF4-FFF2-40B4-BE49-F238E27FC236}">
                <a16:creationId xmlns:a16="http://schemas.microsoft.com/office/drawing/2014/main" id="{CA523E80-856C-0B46-E93E-8D639C3932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46130" y="3881172"/>
            <a:ext cx="7099740" cy="2763656"/>
          </a:xfrm>
          <a:prstGeom prst="rect">
            <a:avLst/>
          </a:prstGeom>
        </p:spPr>
      </p:pic>
    </p:spTree>
    <p:extLst>
      <p:ext uri="{BB962C8B-B14F-4D97-AF65-F5344CB8AC3E}">
        <p14:creationId xmlns:p14="http://schemas.microsoft.com/office/powerpoint/2010/main" val="16902069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6099A-FB48-ACEA-5833-52DEC9E540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83E428-F9C8-9A1F-29A1-C2BEF1D4E645}"/>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ENABLE-DMC PROJEKTO REZULTATAI</a:t>
            </a:r>
          </a:p>
        </p:txBody>
      </p:sp>
      <p:sp>
        <p:nvSpPr>
          <p:cNvPr id="3" name="TextBox 2">
            <a:extLst>
              <a:ext uri="{FF2B5EF4-FFF2-40B4-BE49-F238E27FC236}">
                <a16:creationId xmlns:a16="http://schemas.microsoft.com/office/drawing/2014/main" id="{8B228C35-17B4-508B-B7B8-8D000B0DB61C}"/>
              </a:ext>
            </a:extLst>
          </p:cNvPr>
          <p:cNvSpPr txBox="1"/>
          <p:nvPr/>
        </p:nvSpPr>
        <p:spPr>
          <a:xfrm>
            <a:off x="4532191" y="736486"/>
            <a:ext cx="3645383" cy="338554"/>
          </a:xfrm>
          <a:prstGeom prst="rect">
            <a:avLst/>
          </a:prstGeom>
          <a:noFill/>
        </p:spPr>
        <p:txBody>
          <a:bodyPr wrap="square">
            <a:spAutoFit/>
          </a:bodyPr>
          <a:lstStyle/>
          <a:p>
            <a:pPr algn="just"/>
            <a:r>
              <a:rPr lang="lt-LT" sz="1600" b="1" dirty="0">
                <a:solidFill>
                  <a:srgbClr val="000000"/>
                </a:solidFill>
                <a:latin typeface="Lato" panose="020F0502020204030203" pitchFamily="34" charset="0"/>
                <a:ea typeface="Lato" panose="020F0502020204030203" pitchFamily="34" charset="0"/>
                <a:cs typeface="Lato" panose="020F0502020204030203" pitchFamily="34" charset="0"/>
                <a:hlinkClick r:id="rId3"/>
              </a:rPr>
              <a:t>https://lt72.lt/projektas-enable-dmc/</a:t>
            </a:r>
            <a:r>
              <a:rPr lang="lt-LT" sz="1600" b="1" dirty="0">
                <a:solidFill>
                  <a:srgbClr val="000000"/>
                </a:solidFill>
                <a:latin typeface="Lato" panose="020F0502020204030203" pitchFamily="34" charset="0"/>
                <a:ea typeface="Lato" panose="020F0502020204030203" pitchFamily="34" charset="0"/>
                <a:cs typeface="Lato" panose="020F0502020204030203" pitchFamily="34" charset="0"/>
              </a:rPr>
              <a:t> </a:t>
            </a:r>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8">
            <a:extLst>
              <a:ext uri="{FF2B5EF4-FFF2-40B4-BE49-F238E27FC236}">
                <a16:creationId xmlns:a16="http://schemas.microsoft.com/office/drawing/2014/main" id="{155EF944-9FCF-764E-7DF4-47E39EE02E96}"/>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6" name="Picture 5">
            <a:extLst>
              <a:ext uri="{FF2B5EF4-FFF2-40B4-BE49-F238E27FC236}">
                <a16:creationId xmlns:a16="http://schemas.microsoft.com/office/drawing/2014/main" id="{53879BF3-AFA0-A795-CD0B-E25D8A49B4D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53883" y="1283370"/>
            <a:ext cx="5084233" cy="1504159"/>
          </a:xfrm>
          <a:prstGeom prst="rect">
            <a:avLst/>
          </a:prstGeom>
        </p:spPr>
      </p:pic>
      <p:pic>
        <p:nvPicPr>
          <p:cNvPr id="8" name="Picture 7">
            <a:extLst>
              <a:ext uri="{FF2B5EF4-FFF2-40B4-BE49-F238E27FC236}">
                <a16:creationId xmlns:a16="http://schemas.microsoft.com/office/drawing/2014/main" id="{7FD7C5DE-976F-C8CC-8DC2-DDE6E1EA5F8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0133" y="4501282"/>
            <a:ext cx="3657600" cy="1679148"/>
          </a:xfrm>
          <a:prstGeom prst="rect">
            <a:avLst/>
          </a:prstGeom>
        </p:spPr>
      </p:pic>
      <p:pic>
        <p:nvPicPr>
          <p:cNvPr id="10" name="Picture 9">
            <a:extLst>
              <a:ext uri="{FF2B5EF4-FFF2-40B4-BE49-F238E27FC236}">
                <a16:creationId xmlns:a16="http://schemas.microsoft.com/office/drawing/2014/main" id="{0949ED8B-0701-CA60-AB5F-A6FA17D0D07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67200" y="4451577"/>
            <a:ext cx="3657600" cy="1778558"/>
          </a:xfrm>
          <a:prstGeom prst="rect">
            <a:avLst/>
          </a:prstGeom>
        </p:spPr>
      </p:pic>
      <p:pic>
        <p:nvPicPr>
          <p:cNvPr id="12" name="Picture 11">
            <a:extLst>
              <a:ext uri="{FF2B5EF4-FFF2-40B4-BE49-F238E27FC236}">
                <a16:creationId xmlns:a16="http://schemas.microsoft.com/office/drawing/2014/main" id="{ED5342D0-34F5-72D2-B157-F580AAB63C7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177574" y="4501282"/>
            <a:ext cx="3657600" cy="1527349"/>
          </a:xfrm>
          <a:prstGeom prst="rect">
            <a:avLst/>
          </a:prstGeom>
        </p:spPr>
      </p:pic>
      <p:pic>
        <p:nvPicPr>
          <p:cNvPr id="14" name="Picture 13">
            <a:extLst>
              <a:ext uri="{FF2B5EF4-FFF2-40B4-BE49-F238E27FC236}">
                <a16:creationId xmlns:a16="http://schemas.microsoft.com/office/drawing/2014/main" id="{586B540A-FDD7-8538-9BF1-36D698DD44E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43000" y="3099830"/>
            <a:ext cx="1371600" cy="1130011"/>
          </a:xfrm>
          <a:prstGeom prst="rect">
            <a:avLst/>
          </a:prstGeom>
        </p:spPr>
      </p:pic>
      <p:pic>
        <p:nvPicPr>
          <p:cNvPr id="16" name="Picture 15">
            <a:extLst>
              <a:ext uri="{FF2B5EF4-FFF2-40B4-BE49-F238E27FC236}">
                <a16:creationId xmlns:a16="http://schemas.microsoft.com/office/drawing/2014/main" id="{EACE4CC2-FFB8-9A18-791A-E354DB001F4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320574" y="2946378"/>
            <a:ext cx="1371600" cy="1436914"/>
          </a:xfrm>
          <a:prstGeom prst="rect">
            <a:avLst/>
          </a:prstGeom>
        </p:spPr>
      </p:pic>
      <p:pic>
        <p:nvPicPr>
          <p:cNvPr id="18" name="Picture 17">
            <a:extLst>
              <a:ext uri="{FF2B5EF4-FFF2-40B4-BE49-F238E27FC236}">
                <a16:creationId xmlns:a16="http://schemas.microsoft.com/office/drawing/2014/main" id="{2412660A-A533-4138-580A-F68D1D764C6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032250" y="3156835"/>
            <a:ext cx="4127500" cy="1016000"/>
          </a:xfrm>
          <a:prstGeom prst="rect">
            <a:avLst/>
          </a:prstGeom>
        </p:spPr>
      </p:pic>
    </p:spTree>
    <p:extLst>
      <p:ext uri="{BB962C8B-B14F-4D97-AF65-F5344CB8AC3E}">
        <p14:creationId xmlns:p14="http://schemas.microsoft.com/office/powerpoint/2010/main" val="2428006043"/>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AF237-86BC-EBC9-A045-F6D4E967644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CE376AD-D7A7-1197-103B-460D2F04E8E1}"/>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ENABLE-DMC PROJEKTO REZULTATAI</a:t>
            </a:r>
          </a:p>
        </p:txBody>
      </p:sp>
      <p:sp>
        <p:nvSpPr>
          <p:cNvPr id="3" name="TextBox 2">
            <a:extLst>
              <a:ext uri="{FF2B5EF4-FFF2-40B4-BE49-F238E27FC236}">
                <a16:creationId xmlns:a16="http://schemas.microsoft.com/office/drawing/2014/main" id="{F1B45740-AC13-E050-A08A-E7C7EC951BD7}"/>
              </a:ext>
            </a:extLst>
          </p:cNvPr>
          <p:cNvSpPr txBox="1"/>
          <p:nvPr/>
        </p:nvSpPr>
        <p:spPr>
          <a:xfrm>
            <a:off x="4532191" y="736486"/>
            <a:ext cx="3645383" cy="338554"/>
          </a:xfrm>
          <a:prstGeom prst="rect">
            <a:avLst/>
          </a:prstGeom>
          <a:noFill/>
        </p:spPr>
        <p:txBody>
          <a:bodyPr wrap="square">
            <a:spAutoFit/>
          </a:bodyPr>
          <a:lstStyle/>
          <a:p>
            <a:pPr algn="just"/>
            <a:r>
              <a:rPr lang="lt-LT" sz="1600" b="1" dirty="0">
                <a:solidFill>
                  <a:srgbClr val="000000"/>
                </a:solidFill>
                <a:latin typeface="Lato" panose="020F0502020204030203" pitchFamily="34" charset="0"/>
                <a:ea typeface="Lato" panose="020F0502020204030203" pitchFamily="34" charset="0"/>
                <a:cs typeface="Lato" panose="020F0502020204030203" pitchFamily="34" charset="0"/>
                <a:hlinkClick r:id="rId3"/>
              </a:rPr>
              <a:t>https://lt72.lt/projektas-enable-dmc/</a:t>
            </a:r>
            <a:r>
              <a:rPr lang="lt-LT" sz="1600" b="1" dirty="0">
                <a:solidFill>
                  <a:srgbClr val="000000"/>
                </a:solidFill>
                <a:latin typeface="Lato" panose="020F0502020204030203" pitchFamily="34" charset="0"/>
                <a:ea typeface="Lato" panose="020F0502020204030203" pitchFamily="34" charset="0"/>
                <a:cs typeface="Lato" panose="020F0502020204030203" pitchFamily="34" charset="0"/>
              </a:rPr>
              <a:t> </a:t>
            </a:r>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8">
            <a:extLst>
              <a:ext uri="{FF2B5EF4-FFF2-40B4-BE49-F238E27FC236}">
                <a16:creationId xmlns:a16="http://schemas.microsoft.com/office/drawing/2014/main" id="{D0AF6BFF-7D33-27F3-4068-A8A003F2CEA7}"/>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6" name="Picture 5">
            <a:extLst>
              <a:ext uri="{FF2B5EF4-FFF2-40B4-BE49-F238E27FC236}">
                <a16:creationId xmlns:a16="http://schemas.microsoft.com/office/drawing/2014/main" id="{F3C3C0E5-2E4A-84D0-0A7F-ED12B9309CC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33088" y="1347360"/>
            <a:ext cx="9144000" cy="5300216"/>
          </a:xfrm>
          <a:prstGeom prst="rect">
            <a:avLst/>
          </a:prstGeom>
        </p:spPr>
      </p:pic>
    </p:spTree>
    <p:extLst>
      <p:ext uri="{BB962C8B-B14F-4D97-AF65-F5344CB8AC3E}">
        <p14:creationId xmlns:p14="http://schemas.microsoft.com/office/powerpoint/2010/main" val="3384194402"/>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F2A72-940F-9329-0114-AA6253FD08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E5CCCC-DA30-F8CF-C42D-9ECB254D090A}"/>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ENABLE-DMC PROJEKTO REZULTATAI</a:t>
            </a:r>
          </a:p>
        </p:txBody>
      </p:sp>
      <p:sp>
        <p:nvSpPr>
          <p:cNvPr id="3" name="TextBox 2">
            <a:extLst>
              <a:ext uri="{FF2B5EF4-FFF2-40B4-BE49-F238E27FC236}">
                <a16:creationId xmlns:a16="http://schemas.microsoft.com/office/drawing/2014/main" id="{BC4D4190-7E40-C068-8B2A-1C30B408FA6C}"/>
              </a:ext>
            </a:extLst>
          </p:cNvPr>
          <p:cNvSpPr txBox="1"/>
          <p:nvPr/>
        </p:nvSpPr>
        <p:spPr>
          <a:xfrm>
            <a:off x="4532191" y="736486"/>
            <a:ext cx="3645383" cy="338554"/>
          </a:xfrm>
          <a:prstGeom prst="rect">
            <a:avLst/>
          </a:prstGeom>
          <a:noFill/>
        </p:spPr>
        <p:txBody>
          <a:bodyPr wrap="square">
            <a:spAutoFit/>
          </a:bodyPr>
          <a:lstStyle/>
          <a:p>
            <a:pPr algn="just"/>
            <a:r>
              <a:rPr lang="lt-LT" sz="1600" b="1" dirty="0">
                <a:solidFill>
                  <a:srgbClr val="000000"/>
                </a:solidFill>
                <a:latin typeface="Lato" panose="020F0502020204030203" pitchFamily="34" charset="0"/>
                <a:ea typeface="Lato" panose="020F0502020204030203" pitchFamily="34" charset="0"/>
                <a:cs typeface="Lato" panose="020F0502020204030203" pitchFamily="34" charset="0"/>
                <a:hlinkClick r:id="rId3"/>
              </a:rPr>
              <a:t>https://lt72.lt/projektas-enable-dmc/</a:t>
            </a:r>
            <a:r>
              <a:rPr lang="lt-LT" sz="1600" b="1" dirty="0">
                <a:solidFill>
                  <a:srgbClr val="000000"/>
                </a:solidFill>
                <a:latin typeface="Lato" panose="020F0502020204030203" pitchFamily="34" charset="0"/>
                <a:ea typeface="Lato" panose="020F0502020204030203" pitchFamily="34" charset="0"/>
                <a:cs typeface="Lato" panose="020F0502020204030203" pitchFamily="34" charset="0"/>
              </a:rPr>
              <a:t> </a:t>
            </a:r>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8">
            <a:extLst>
              <a:ext uri="{FF2B5EF4-FFF2-40B4-BE49-F238E27FC236}">
                <a16:creationId xmlns:a16="http://schemas.microsoft.com/office/drawing/2014/main" id="{B3A3ACBD-404F-4AAC-598F-7824AED54E3E}"/>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6" name="Picture 5">
            <a:extLst>
              <a:ext uri="{FF2B5EF4-FFF2-40B4-BE49-F238E27FC236}">
                <a16:creationId xmlns:a16="http://schemas.microsoft.com/office/drawing/2014/main" id="{20788C79-A9A7-9548-9CF4-6EE7B83240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30867" y="1252012"/>
            <a:ext cx="9144000" cy="5085222"/>
          </a:xfrm>
          <a:prstGeom prst="rect">
            <a:avLst/>
          </a:prstGeom>
        </p:spPr>
      </p:pic>
    </p:spTree>
    <p:extLst>
      <p:ext uri="{BB962C8B-B14F-4D97-AF65-F5344CB8AC3E}">
        <p14:creationId xmlns:p14="http://schemas.microsoft.com/office/powerpoint/2010/main" val="1333488335"/>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8FA29-1D48-4C6F-C8AB-348D19E179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B74953-545E-578A-50A4-C5C1C59CDC55}"/>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ENABLE-DMC PROJEKTO REZULTATAI</a:t>
            </a:r>
          </a:p>
        </p:txBody>
      </p:sp>
      <p:sp>
        <p:nvSpPr>
          <p:cNvPr id="3" name="TextBox 2">
            <a:extLst>
              <a:ext uri="{FF2B5EF4-FFF2-40B4-BE49-F238E27FC236}">
                <a16:creationId xmlns:a16="http://schemas.microsoft.com/office/drawing/2014/main" id="{045A30CA-C2F6-46D2-4BCB-234D5FC98DE2}"/>
              </a:ext>
            </a:extLst>
          </p:cNvPr>
          <p:cNvSpPr txBox="1"/>
          <p:nvPr/>
        </p:nvSpPr>
        <p:spPr>
          <a:xfrm>
            <a:off x="4532191" y="736486"/>
            <a:ext cx="3645383" cy="338554"/>
          </a:xfrm>
          <a:prstGeom prst="rect">
            <a:avLst/>
          </a:prstGeom>
          <a:noFill/>
        </p:spPr>
        <p:txBody>
          <a:bodyPr wrap="square">
            <a:spAutoFit/>
          </a:bodyPr>
          <a:lstStyle/>
          <a:p>
            <a:pPr algn="just"/>
            <a:r>
              <a:rPr lang="lt-LT" sz="1600" b="1" dirty="0">
                <a:solidFill>
                  <a:srgbClr val="000000"/>
                </a:solidFill>
                <a:latin typeface="Lato" panose="020F0502020204030203" pitchFamily="34" charset="0"/>
                <a:ea typeface="Lato" panose="020F0502020204030203" pitchFamily="34" charset="0"/>
                <a:cs typeface="Lato" panose="020F0502020204030203" pitchFamily="34" charset="0"/>
                <a:hlinkClick r:id="rId3"/>
              </a:rPr>
              <a:t>https://lt72.lt/projektas-enable-dmc/</a:t>
            </a:r>
            <a:r>
              <a:rPr lang="lt-LT" sz="1600" b="1" dirty="0">
                <a:solidFill>
                  <a:srgbClr val="000000"/>
                </a:solidFill>
                <a:latin typeface="Lato" panose="020F0502020204030203" pitchFamily="34" charset="0"/>
                <a:ea typeface="Lato" panose="020F0502020204030203" pitchFamily="34" charset="0"/>
                <a:cs typeface="Lato" panose="020F0502020204030203" pitchFamily="34" charset="0"/>
              </a:rPr>
              <a:t> </a:t>
            </a:r>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8">
            <a:extLst>
              <a:ext uri="{FF2B5EF4-FFF2-40B4-BE49-F238E27FC236}">
                <a16:creationId xmlns:a16="http://schemas.microsoft.com/office/drawing/2014/main" id="{8E944EEB-FA6D-A36C-6190-5D730A640FDA}"/>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6" name="Picture 5">
            <a:extLst>
              <a:ext uri="{FF2B5EF4-FFF2-40B4-BE49-F238E27FC236}">
                <a16:creationId xmlns:a16="http://schemas.microsoft.com/office/drawing/2014/main" id="{B708B71E-47DB-1CC8-CF85-22A0AA0F52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1075040"/>
            <a:ext cx="9144000" cy="5741953"/>
          </a:xfrm>
          <a:prstGeom prst="rect">
            <a:avLst/>
          </a:prstGeom>
        </p:spPr>
      </p:pic>
    </p:spTree>
    <p:extLst>
      <p:ext uri="{BB962C8B-B14F-4D97-AF65-F5344CB8AC3E}">
        <p14:creationId xmlns:p14="http://schemas.microsoft.com/office/powerpoint/2010/main" val="1537020815"/>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0DBE-6459-ABAE-08C9-557BCF4790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74EB675-D572-F085-F135-F30103059D86}"/>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TIRIAMIEJI VIZITAI - KROATIJA</a:t>
            </a:r>
          </a:p>
        </p:txBody>
      </p:sp>
      <p:sp>
        <p:nvSpPr>
          <p:cNvPr id="3" name="TextBox 2">
            <a:extLst>
              <a:ext uri="{FF2B5EF4-FFF2-40B4-BE49-F238E27FC236}">
                <a16:creationId xmlns:a16="http://schemas.microsoft.com/office/drawing/2014/main" id="{606DEE51-14E0-0C15-C3BD-682305D3A396}"/>
              </a:ext>
            </a:extLst>
          </p:cNvPr>
          <p:cNvSpPr txBox="1"/>
          <p:nvPr/>
        </p:nvSpPr>
        <p:spPr>
          <a:xfrm>
            <a:off x="509286" y="1246467"/>
            <a:ext cx="5173884" cy="4524315"/>
          </a:xfrm>
          <a:prstGeom prst="rect">
            <a:avLst/>
          </a:prstGeom>
          <a:noFill/>
        </p:spPr>
        <p:txBody>
          <a:bodyPr wrap="square">
            <a:spAutoFit/>
          </a:bodyPr>
          <a:lstStyle/>
          <a:p>
            <a:pPr marL="342900" indent="-342900" algn="just">
              <a:buFont typeface="Courier New" panose="02070309020205020404" pitchFamily="49" charset="0"/>
              <a:buChar char="o"/>
            </a:pPr>
            <a:r>
              <a:rPr lang="lt-LT" sz="2000" b="1" dirty="0">
                <a:solidFill>
                  <a:srgbClr val="F39200"/>
                </a:solidFill>
                <a:latin typeface="Lato" panose="020F0502020204030203" pitchFamily="34" charset="0"/>
                <a:ea typeface="Lato" panose="020F0502020204030203" pitchFamily="34" charset="0"/>
                <a:cs typeface="Lato" panose="020F0502020204030203" pitchFamily="34" charset="0"/>
              </a:rPr>
              <a:t>2023-07-09 </a:t>
            </a:r>
          </a:p>
          <a:p>
            <a:pPr algn="just"/>
            <a:r>
              <a:rPr lang="lt-LT" sz="2000" b="1" dirty="0">
                <a:solidFill>
                  <a:srgbClr val="F39200"/>
                </a:solidFill>
                <a:latin typeface="Lato" panose="020F0502020204030203" pitchFamily="34" charset="0"/>
                <a:ea typeface="Lato" panose="020F0502020204030203" pitchFamily="34" charset="0"/>
                <a:cs typeface="Lato" panose="020F0502020204030203" pitchFamily="34" charset="0"/>
              </a:rPr>
              <a:t>Kroatijos delegacija Vilniuje</a:t>
            </a:r>
          </a:p>
          <a:p>
            <a:pPr algn="just"/>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Pirmojo vizito metu pristatyti Lietuvos ir Kroatijos vykdomi projektai (</a:t>
            </a:r>
            <a:r>
              <a:rPr lang="lt-LT" sz="1600" dirty="0">
                <a:solidFill>
                  <a:srgbClr val="000000"/>
                </a:solidFill>
                <a:latin typeface="Lato" panose="020F0502020204030203" pitchFamily="34" charset="0"/>
                <a:ea typeface="Lato" panose="020F0502020204030203" pitchFamily="34" charset="0"/>
                <a:cs typeface="Lato" panose="020F0502020204030203" pitchFamily="34" charset="0"/>
                <a:hlinkClick r:id="rId3"/>
              </a:rPr>
              <a:t>ENABLE-DMC</a:t>
            </a:r>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 ir </a:t>
            </a:r>
            <a:r>
              <a:rPr lang="lt-LT" sz="1600" dirty="0">
                <a:solidFill>
                  <a:srgbClr val="000000"/>
                </a:solidFill>
                <a:latin typeface="Lato" panose="020F0502020204030203" pitchFamily="34" charset="0"/>
                <a:ea typeface="Lato" panose="020F0502020204030203" pitchFamily="34" charset="0"/>
                <a:cs typeface="Lato" panose="020F0502020204030203" pitchFamily="34" charset="0"/>
                <a:hlinkClick r:id="rId4"/>
              </a:rPr>
              <a:t>SEE ME 2</a:t>
            </a:r>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 Kroatijos partneriai pasidalijo patirtimi iš </a:t>
            </a:r>
            <a:r>
              <a:rPr lang="lt-LT" sz="1600" dirty="0">
                <a:solidFill>
                  <a:srgbClr val="000000"/>
                </a:solidFill>
                <a:latin typeface="Lato" panose="020F0502020204030203" pitchFamily="34" charset="0"/>
                <a:ea typeface="Lato" panose="020F0502020204030203" pitchFamily="34" charset="0"/>
                <a:cs typeface="Lato" panose="020F0502020204030203" pitchFamily="34" charset="0"/>
                <a:hlinkClick r:id="rId5"/>
              </a:rPr>
              <a:t>SEE ME </a:t>
            </a:r>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ir </a:t>
            </a:r>
            <a:r>
              <a:rPr lang="lt-LT" sz="1600" dirty="0">
                <a:solidFill>
                  <a:srgbClr val="000000"/>
                </a:solidFill>
                <a:latin typeface="Lato" panose="020F0502020204030203" pitchFamily="34" charset="0"/>
                <a:ea typeface="Lato" panose="020F0502020204030203" pitchFamily="34" charset="0"/>
                <a:cs typeface="Lato" panose="020F0502020204030203" pitchFamily="34" charset="0"/>
                <a:hlinkClick r:id="rId4"/>
              </a:rPr>
              <a:t>SEE ME 2</a:t>
            </a:r>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 projektų, skirtų žmonių su negalia apsaugai ekstremaliųjų situacijų metu.</a:t>
            </a:r>
          </a:p>
          <a:p>
            <a:pPr algn="just"/>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just"/>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indent="-342900" algn="just">
              <a:buFont typeface="Courier New" panose="02070309020205020404" pitchFamily="49" charset="0"/>
              <a:buChar char="o"/>
            </a:pPr>
            <a:r>
              <a:rPr lang="lt-LT" sz="2000" b="1" dirty="0">
                <a:solidFill>
                  <a:srgbClr val="F39200"/>
                </a:solidFill>
                <a:latin typeface="Lato" panose="020F0502020204030203" pitchFamily="34" charset="0"/>
                <a:ea typeface="Lato" panose="020F0502020204030203" pitchFamily="34" charset="0"/>
                <a:cs typeface="Lato" panose="020F0502020204030203" pitchFamily="34" charset="0"/>
              </a:rPr>
              <a:t>2025-04-23 – 2025-04-25</a:t>
            </a:r>
          </a:p>
          <a:p>
            <a:pPr algn="just"/>
            <a:r>
              <a:rPr lang="lt-LT" sz="2000" b="1" dirty="0">
                <a:solidFill>
                  <a:srgbClr val="F39200"/>
                </a:solidFill>
                <a:latin typeface="Lato" panose="020F0502020204030203" pitchFamily="34" charset="0"/>
                <a:ea typeface="Lato" panose="020F0502020204030203" pitchFamily="34" charset="0"/>
                <a:cs typeface="Lato" panose="020F0502020204030203" pitchFamily="34" charset="0"/>
              </a:rPr>
              <a:t> Lietuvos delegacija Zagrebe</a:t>
            </a:r>
          </a:p>
          <a:p>
            <a:pPr algn="just"/>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Vizito metu gilinta praktinė patirtis integruojant žmonių su negalia poreikius į ekstremaliųjų situacijų valdymą, aptarti duomenų naudojimo sprendimai ir VDV IS projekto „smėliadėžės“ taikymas.</a:t>
            </a:r>
          </a:p>
        </p:txBody>
      </p:sp>
      <p:sp>
        <p:nvSpPr>
          <p:cNvPr id="4" name="Slide Number Placeholder 8">
            <a:extLst>
              <a:ext uri="{FF2B5EF4-FFF2-40B4-BE49-F238E27FC236}">
                <a16:creationId xmlns:a16="http://schemas.microsoft.com/office/drawing/2014/main" id="{A27A845B-72C1-C85F-7A87-EB8617B6111E}"/>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5" name="Paveikslėlis 5">
            <a:extLst>
              <a:ext uri="{FF2B5EF4-FFF2-40B4-BE49-F238E27FC236}">
                <a16:creationId xmlns:a16="http://schemas.microsoft.com/office/drawing/2014/main" id="{7CDB4C4C-122E-678B-0778-4DD074AEE05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508832" y="1246467"/>
            <a:ext cx="3511486" cy="2340991"/>
          </a:xfrm>
          <a:prstGeom prst="rect">
            <a:avLst/>
          </a:prstGeom>
        </p:spPr>
      </p:pic>
      <p:pic>
        <p:nvPicPr>
          <p:cNvPr id="6" name="Paveikslėlis 2">
            <a:extLst>
              <a:ext uri="{FF2B5EF4-FFF2-40B4-BE49-F238E27FC236}">
                <a16:creationId xmlns:a16="http://schemas.microsoft.com/office/drawing/2014/main" id="{ECD7A518-CE53-B903-C133-36166AB0D5E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508832" y="3839439"/>
            <a:ext cx="3511486" cy="2340991"/>
          </a:xfrm>
          <a:prstGeom prst="rect">
            <a:avLst/>
          </a:prstGeom>
        </p:spPr>
      </p:pic>
    </p:spTree>
    <p:extLst>
      <p:ext uri="{BB962C8B-B14F-4D97-AF65-F5344CB8AC3E}">
        <p14:creationId xmlns:p14="http://schemas.microsoft.com/office/powerpoint/2010/main" val="3697925611"/>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47C74-B0D2-4D18-EFB8-9D747F0FD6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4FD1D6-A3AD-C1E7-23D1-024683FA3DBE}"/>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TIRIAMIEJI VIZITAI - UKRAINA</a:t>
            </a:r>
          </a:p>
        </p:txBody>
      </p:sp>
      <p:sp>
        <p:nvSpPr>
          <p:cNvPr id="4" name="Slide Number Placeholder 8">
            <a:extLst>
              <a:ext uri="{FF2B5EF4-FFF2-40B4-BE49-F238E27FC236}">
                <a16:creationId xmlns:a16="http://schemas.microsoft.com/office/drawing/2014/main" id="{4C1E6E1B-5CD5-9AA9-D6C4-7A6ECEA9AE60}"/>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5" name="Paveikslėlis 8">
            <a:extLst>
              <a:ext uri="{FF2B5EF4-FFF2-40B4-BE49-F238E27FC236}">
                <a16:creationId xmlns:a16="http://schemas.microsoft.com/office/drawing/2014/main" id="{2D8DCA87-1DDA-B902-F2EE-5B2F77DFA4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1638638"/>
            <a:ext cx="5515175" cy="3580724"/>
          </a:xfrm>
          <a:prstGeom prst="rect">
            <a:avLst/>
          </a:prstGeom>
        </p:spPr>
      </p:pic>
      <p:sp>
        <p:nvSpPr>
          <p:cNvPr id="7" name="TextBox 6">
            <a:extLst>
              <a:ext uri="{FF2B5EF4-FFF2-40B4-BE49-F238E27FC236}">
                <a16:creationId xmlns:a16="http://schemas.microsoft.com/office/drawing/2014/main" id="{BC41F753-170A-37F8-E122-94E0638E81E8}"/>
              </a:ext>
            </a:extLst>
          </p:cNvPr>
          <p:cNvSpPr txBox="1"/>
          <p:nvPr/>
        </p:nvSpPr>
        <p:spPr>
          <a:xfrm>
            <a:off x="580825" y="2213282"/>
            <a:ext cx="5173884" cy="2431435"/>
          </a:xfrm>
          <a:prstGeom prst="rect">
            <a:avLst/>
          </a:prstGeom>
          <a:noFill/>
        </p:spPr>
        <p:txBody>
          <a:bodyPr wrap="square">
            <a:spAutoFit/>
          </a:bodyPr>
          <a:lstStyle/>
          <a:p>
            <a:pPr marL="342900" indent="-342900" algn="just">
              <a:buFont typeface="Courier New" panose="02070309020205020404" pitchFamily="49" charset="0"/>
              <a:buChar char="o"/>
            </a:pPr>
            <a:r>
              <a:rPr lang="lt-LT" sz="2000" b="1" dirty="0">
                <a:solidFill>
                  <a:srgbClr val="F39200"/>
                </a:solidFill>
                <a:latin typeface="Lato" panose="020F0502020204030203" pitchFamily="34" charset="0"/>
                <a:ea typeface="Lato" panose="020F0502020204030203" pitchFamily="34" charset="0"/>
                <a:cs typeface="Lato" panose="020F0502020204030203" pitchFamily="34" charset="0"/>
              </a:rPr>
              <a:t>2025-02-04 – 2025-02-07</a:t>
            </a:r>
          </a:p>
          <a:p>
            <a:pPr algn="just"/>
            <a:r>
              <a:rPr lang="lt-LT" sz="2000" b="1" dirty="0">
                <a:solidFill>
                  <a:srgbClr val="F39200"/>
                </a:solidFill>
                <a:latin typeface="Lato" panose="020F0502020204030203" pitchFamily="34" charset="0"/>
                <a:ea typeface="Lato" panose="020F0502020204030203" pitchFamily="34" charset="0"/>
                <a:cs typeface="Lato" panose="020F0502020204030203" pitchFamily="34" charset="0"/>
              </a:rPr>
              <a:t> Lietuvos delegacija Ukrainoje</a:t>
            </a:r>
          </a:p>
          <a:p>
            <a:pPr algn="just"/>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Vizito metu susipažinta su Ukrainos nepaprastųjų situacijų tarnybos veikla karo sąlygomis, perduota civilinės saugos tarptautinė pagalba, aptarti gyventojų, įskaitant žmones su negalia, informavimo, pagalbos ir evakavimo sprendimai bei praktinės civilinės saugos priemonės.</a:t>
            </a:r>
          </a:p>
        </p:txBody>
      </p:sp>
    </p:spTree>
    <p:extLst>
      <p:ext uri="{BB962C8B-B14F-4D97-AF65-F5344CB8AC3E}">
        <p14:creationId xmlns:p14="http://schemas.microsoft.com/office/powerpoint/2010/main" val="216437681"/>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9A5C7-4C18-E319-8B24-7E090A26708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39E398-F131-AA9F-5419-2F21181C34C3}"/>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GAIRĖS</a:t>
            </a:r>
          </a:p>
        </p:txBody>
      </p:sp>
      <p:sp>
        <p:nvSpPr>
          <p:cNvPr id="4" name="Slide Number Placeholder 8">
            <a:extLst>
              <a:ext uri="{FF2B5EF4-FFF2-40B4-BE49-F238E27FC236}">
                <a16:creationId xmlns:a16="http://schemas.microsoft.com/office/drawing/2014/main" id="{EE7A40E9-9C68-F657-5645-5238B39884F5}"/>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5" name="Picture 4" descr="A black and white text on a black background&#10;&#10;AI-generated content may be incorrect.">
            <a:extLst>
              <a:ext uri="{FF2B5EF4-FFF2-40B4-BE49-F238E27FC236}">
                <a16:creationId xmlns:a16="http://schemas.microsoft.com/office/drawing/2014/main" id="{A66A4ADB-6E78-4FC4-DC83-82C76715AB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32745" y="1214133"/>
            <a:ext cx="4740577" cy="3173553"/>
          </a:xfrm>
          <a:prstGeom prst="rect">
            <a:avLst/>
          </a:prstGeom>
        </p:spPr>
      </p:pic>
      <p:pic>
        <p:nvPicPr>
          <p:cNvPr id="9" name="Picture 8" descr="A group of logos with text&#10;&#10;AI-generated content may be incorrect.">
            <a:extLst>
              <a:ext uri="{FF2B5EF4-FFF2-40B4-BE49-F238E27FC236}">
                <a16:creationId xmlns:a16="http://schemas.microsoft.com/office/drawing/2014/main" id="{652F8316-CB02-CE30-E16C-063995BD08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89399" y="4515870"/>
            <a:ext cx="4789762" cy="1993576"/>
          </a:xfrm>
          <a:prstGeom prst="rect">
            <a:avLst/>
          </a:prstGeom>
        </p:spPr>
      </p:pic>
      <p:sp>
        <p:nvSpPr>
          <p:cNvPr id="11" name="TextBox 10">
            <a:extLst>
              <a:ext uri="{FF2B5EF4-FFF2-40B4-BE49-F238E27FC236}">
                <a16:creationId xmlns:a16="http://schemas.microsoft.com/office/drawing/2014/main" id="{702B5E0A-0E9C-00BE-FE70-B79D5D9E86E9}"/>
              </a:ext>
            </a:extLst>
          </p:cNvPr>
          <p:cNvSpPr txBox="1"/>
          <p:nvPr/>
        </p:nvSpPr>
        <p:spPr>
          <a:xfrm>
            <a:off x="509285" y="1246467"/>
            <a:ext cx="5440253" cy="5262979"/>
          </a:xfrm>
          <a:prstGeom prst="rect">
            <a:avLst/>
          </a:prstGeom>
          <a:noFill/>
        </p:spPr>
        <p:txBody>
          <a:bodyPr wrap="square">
            <a:spAutoFit/>
          </a:bodyPr>
          <a:lstStyle/>
          <a:p>
            <a:pPr marL="342900" indent="-342900" algn="just">
              <a:buFont typeface="Courier New" panose="02070309020205020404" pitchFamily="49" charset="0"/>
              <a:buChar char="o"/>
            </a:pPr>
            <a:r>
              <a:rPr lang="lt-LT" sz="2000" b="1" dirty="0">
                <a:solidFill>
                  <a:srgbClr val="F39200"/>
                </a:solidFill>
                <a:latin typeface="Lato" panose="020F0502020204030203" pitchFamily="34" charset="0"/>
                <a:ea typeface="Lato" panose="020F0502020204030203" pitchFamily="34" charset="0"/>
                <a:cs typeface="Lato" panose="020F0502020204030203" pitchFamily="34" charset="0"/>
              </a:rPr>
              <a:t>Tikslas </a:t>
            </a:r>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Gairės skirtos padėti krizių valdymo ir civilinės saugos sistemos subjektams praktiškai pasirengti ekstremaliosioms situacijoms, atsižvelgiant į žmonių su negalia poreikius.</a:t>
            </a:r>
          </a:p>
          <a:p>
            <a:pPr algn="just"/>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indent="-342900" algn="just">
              <a:buFont typeface="Courier New" panose="02070309020205020404" pitchFamily="49" charset="0"/>
              <a:buChar char="o"/>
            </a:pPr>
            <a:r>
              <a:rPr lang="lt-LT" sz="2000" b="1" dirty="0">
                <a:solidFill>
                  <a:srgbClr val="F39200"/>
                </a:solidFill>
                <a:latin typeface="Lato" panose="020F0502020204030203" pitchFamily="34" charset="0"/>
                <a:ea typeface="Lato" panose="020F0502020204030203" pitchFamily="34" charset="0"/>
                <a:cs typeface="Lato" panose="020F0502020204030203" pitchFamily="34" charset="0"/>
              </a:rPr>
              <a:t>Naudotojai</a:t>
            </a: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Jomis gali naudotis savivaldybės, operacijų centrai, BPC, civilinės saugos pajėgos, socialinės ir sveikatos įstaigos bei NVO.</a:t>
            </a:r>
          </a:p>
          <a:p>
            <a:pPr algn="just"/>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indent="-342900" algn="just">
              <a:buFont typeface="Courier New" panose="02070309020205020404" pitchFamily="49" charset="0"/>
              <a:buChar char="o"/>
            </a:pPr>
            <a:r>
              <a:rPr lang="lt-LT" sz="2000" b="1" dirty="0">
                <a:solidFill>
                  <a:srgbClr val="F39200"/>
                </a:solidFill>
                <a:latin typeface="Lato" panose="020F0502020204030203" pitchFamily="34" charset="0"/>
                <a:ea typeface="Lato" panose="020F0502020204030203" pitchFamily="34" charset="0"/>
                <a:cs typeface="Lato" panose="020F0502020204030203" pitchFamily="34" charset="0"/>
              </a:rPr>
              <a:t>Turinys</a:t>
            </a: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Gairėse pateikti konkretūs sprendimai visiems ekstremaliųjų situacijų valdymo etapams – nuo prevencijos iki reagavimo ir atkūrimo, atsižvelgiant į skirtingas negalias.</a:t>
            </a:r>
          </a:p>
          <a:p>
            <a:pPr algn="just"/>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indent="-342900" algn="just">
              <a:buFont typeface="Courier New" panose="02070309020205020404" pitchFamily="49" charset="0"/>
              <a:buChar char="o"/>
            </a:pPr>
            <a:r>
              <a:rPr lang="lt-LT" sz="2000" b="1" dirty="0">
                <a:solidFill>
                  <a:srgbClr val="F39200"/>
                </a:solidFill>
                <a:latin typeface="Lato" panose="020F0502020204030203" pitchFamily="34" charset="0"/>
                <a:ea typeface="Lato" panose="020F0502020204030203" pitchFamily="34" charset="0"/>
                <a:cs typeface="Lato" panose="020F0502020204030203" pitchFamily="34" charset="0"/>
              </a:rPr>
              <a:t>Nauda</a:t>
            </a: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Tai praktinis įrankis, leidžiantis realiai įvertinti pagalbos poreikius ir taikyti juos planuose, mokymuose, pratybose ir infrastruktūros sprendimuose.</a:t>
            </a:r>
          </a:p>
        </p:txBody>
      </p:sp>
    </p:spTree>
    <p:extLst>
      <p:ext uri="{BB962C8B-B14F-4D97-AF65-F5344CB8AC3E}">
        <p14:creationId xmlns:p14="http://schemas.microsoft.com/office/powerpoint/2010/main" val="3141828926"/>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3F7ED-5C54-7C6B-226C-6AA50E4CEA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7CFE768-4D12-16F4-0C43-A4C9E32F42DD}"/>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ŽSN POREIKIŲ REGISTRACIJOS PLATFORMA</a:t>
            </a:r>
          </a:p>
        </p:txBody>
      </p:sp>
      <p:sp>
        <p:nvSpPr>
          <p:cNvPr id="3" name="TextBox 2">
            <a:extLst>
              <a:ext uri="{FF2B5EF4-FFF2-40B4-BE49-F238E27FC236}">
                <a16:creationId xmlns:a16="http://schemas.microsoft.com/office/drawing/2014/main" id="{4DC00D6F-664B-86DE-5E1C-D041534A2629}"/>
              </a:ext>
            </a:extLst>
          </p:cNvPr>
          <p:cNvSpPr txBox="1"/>
          <p:nvPr/>
        </p:nvSpPr>
        <p:spPr>
          <a:xfrm>
            <a:off x="508831" y="1413855"/>
            <a:ext cx="3645383" cy="5016758"/>
          </a:xfrm>
          <a:prstGeom prst="rect">
            <a:avLst/>
          </a:prstGeom>
          <a:noFill/>
        </p:spPr>
        <p:txBody>
          <a:bodyPr wrap="square">
            <a:spAutoFit/>
          </a:bodyPr>
          <a:lstStyle/>
          <a:p>
            <a:pPr marL="342900" indent="-342900" algn="just">
              <a:buFont typeface="Courier New" panose="02070309020205020404" pitchFamily="49" charset="0"/>
              <a:buChar char="o"/>
            </a:pPr>
            <a:r>
              <a:rPr lang="lt-LT" sz="2000" b="1" dirty="0" err="1">
                <a:solidFill>
                  <a:srgbClr val="F39200"/>
                </a:solidFill>
                <a:latin typeface="Lato" panose="020F0502020204030203" pitchFamily="34" charset="0"/>
                <a:ea typeface="Lato" panose="020F0502020204030203" pitchFamily="34" charset="0"/>
                <a:cs typeface="Lato" panose="020F0502020204030203" pitchFamily="34" charset="0"/>
              </a:rPr>
              <a:t>Paltforma</a:t>
            </a:r>
            <a:endParaRPr lang="lt-LT" sz="2000" b="1" dirty="0">
              <a:solidFill>
                <a:srgbClr val="F39200"/>
              </a:solidFill>
              <a:latin typeface="Lato" panose="020F0502020204030203" pitchFamily="34" charset="0"/>
              <a:ea typeface="Lato" panose="020F0502020204030203" pitchFamily="34" charset="0"/>
              <a:cs typeface="Lato" panose="020F0502020204030203" pitchFamily="34" charset="0"/>
            </a:endParaRPr>
          </a:p>
          <a:p>
            <a:pPr algn="just"/>
            <a:r>
              <a:rPr lang="lt-LT" sz="1600" b="1" dirty="0">
                <a:solidFill>
                  <a:srgbClr val="000000"/>
                </a:solidFill>
                <a:latin typeface="Lato" panose="020F0502020204030203" pitchFamily="34" charset="0"/>
                <a:ea typeface="Lato" panose="020F0502020204030203" pitchFamily="34" charset="0"/>
                <a:cs typeface="Lato" panose="020F0502020204030203" pitchFamily="34" charset="0"/>
                <a:hlinkClick r:id="rId3"/>
              </a:rPr>
              <a:t>https://lt72.lt/zmoniu-su-negalia-pasirengimo-ekstremalioms-situacijoms-registravimo-platforma/</a:t>
            </a:r>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indent="-342900" algn="just">
              <a:buFont typeface="Courier New" panose="02070309020205020404" pitchFamily="49" charset="0"/>
              <a:buChar char="o"/>
            </a:pPr>
            <a:r>
              <a:rPr lang="lt-LT" sz="2000" b="1" dirty="0">
                <a:solidFill>
                  <a:srgbClr val="F39200"/>
                </a:solidFill>
                <a:latin typeface="Lato" panose="020F0502020204030203" pitchFamily="34" charset="0"/>
                <a:ea typeface="Lato" panose="020F0502020204030203" pitchFamily="34" charset="0"/>
                <a:cs typeface="Lato" panose="020F0502020204030203" pitchFamily="34" charset="0"/>
              </a:rPr>
              <a:t>Renkami duomenys</a:t>
            </a: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Apie asmens negalios tipą, gyvenamąją vietą, informavimo ir evakuacijos poreikius, reikalingą pagalbą, priemones ir galimus pagalbininkus ekstremalios situacijos metu</a:t>
            </a:r>
          </a:p>
          <a:p>
            <a:pPr marL="342900" indent="-342900" algn="just">
              <a:buFont typeface="Courier New" panose="02070309020205020404" pitchFamily="49" charset="0"/>
              <a:buChar char="o"/>
            </a:pPr>
            <a:r>
              <a:rPr lang="lt-LT" sz="2000" b="1" dirty="0">
                <a:solidFill>
                  <a:srgbClr val="F39200"/>
                </a:solidFill>
                <a:latin typeface="Lato" panose="020F0502020204030203" pitchFamily="34" charset="0"/>
                <a:ea typeface="Lato" panose="020F0502020204030203" pitchFamily="34" charset="0"/>
                <a:cs typeface="Lato" panose="020F0502020204030203" pitchFamily="34" charset="0"/>
              </a:rPr>
              <a:t>Duomenų apdorojimas</a:t>
            </a: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Duomenys apdorojami VDV IS projekto smėliadėžėje</a:t>
            </a:r>
          </a:p>
          <a:p>
            <a:pPr marL="342900" indent="-342900" algn="just">
              <a:buFont typeface="Courier New" panose="02070309020205020404" pitchFamily="49" charset="0"/>
              <a:buChar char="o"/>
            </a:pPr>
            <a:r>
              <a:rPr lang="lt-LT" sz="2000" b="1" dirty="0">
                <a:solidFill>
                  <a:srgbClr val="F39200"/>
                </a:solidFill>
                <a:latin typeface="Lato" panose="020F0502020204030203" pitchFamily="34" charset="0"/>
                <a:ea typeface="Lato" panose="020F0502020204030203" pitchFamily="34" charset="0"/>
                <a:cs typeface="Lato" panose="020F0502020204030203" pitchFamily="34" charset="0"/>
              </a:rPr>
              <a:t>Duomenų panaudojimas</a:t>
            </a: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Visi duomenys bus matomi VDV IS smėliadėžėje. Apibendrinti duomenys bus viešinami laikantis konfidencialumo ir asmens duomenų apsaugos taisyklių</a:t>
            </a:r>
          </a:p>
        </p:txBody>
      </p:sp>
      <p:sp>
        <p:nvSpPr>
          <p:cNvPr id="4" name="Slide Number Placeholder 8">
            <a:extLst>
              <a:ext uri="{FF2B5EF4-FFF2-40B4-BE49-F238E27FC236}">
                <a16:creationId xmlns:a16="http://schemas.microsoft.com/office/drawing/2014/main" id="{B0B02501-A183-06A9-5026-675D397F3361}"/>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6" name="Picture 5" descr="A screenshot of a website&#10;&#10;AI-generated content may be incorrect.">
            <a:extLst>
              <a:ext uri="{FF2B5EF4-FFF2-40B4-BE49-F238E27FC236}">
                <a16:creationId xmlns:a16="http://schemas.microsoft.com/office/drawing/2014/main" id="{01BCCCDE-D47B-071A-4C30-9709AE7783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54214" y="1269124"/>
            <a:ext cx="7772400" cy="4752332"/>
          </a:xfrm>
          <a:prstGeom prst="rect">
            <a:avLst/>
          </a:prstGeom>
        </p:spPr>
      </p:pic>
      <p:pic>
        <p:nvPicPr>
          <p:cNvPr id="5" name="Picture 4">
            <a:extLst>
              <a:ext uri="{FF2B5EF4-FFF2-40B4-BE49-F238E27FC236}">
                <a16:creationId xmlns:a16="http://schemas.microsoft.com/office/drawing/2014/main" id="{380E9550-E7CE-321A-CE2F-E20B3817A43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4791" y="220960"/>
            <a:ext cx="1209470" cy="1192895"/>
          </a:xfrm>
          <a:prstGeom prst="rect">
            <a:avLst/>
          </a:prstGeom>
        </p:spPr>
      </p:pic>
    </p:spTree>
    <p:extLst>
      <p:ext uri="{BB962C8B-B14F-4D97-AF65-F5344CB8AC3E}">
        <p14:creationId xmlns:p14="http://schemas.microsoft.com/office/powerpoint/2010/main" val="3928961775"/>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52A72-203C-4E8E-A944-3193CEEC16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D28E18A-08F3-B4EB-D650-042D17ABCE4D}"/>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ŽSN POREIKIŲ REGISTRACIJOS PLATFORMA</a:t>
            </a:r>
          </a:p>
        </p:txBody>
      </p:sp>
      <p:sp>
        <p:nvSpPr>
          <p:cNvPr id="4" name="Slide Number Placeholder 8">
            <a:extLst>
              <a:ext uri="{FF2B5EF4-FFF2-40B4-BE49-F238E27FC236}">
                <a16:creationId xmlns:a16="http://schemas.microsoft.com/office/drawing/2014/main" id="{65D53541-3843-B7B0-436B-486531856B71}"/>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7" name="Picture 6" descr="A screenshot of a computer&#10;&#10;AI-generated content may be incorrect.">
            <a:extLst>
              <a:ext uri="{FF2B5EF4-FFF2-40B4-BE49-F238E27FC236}">
                <a16:creationId xmlns:a16="http://schemas.microsoft.com/office/drawing/2014/main" id="{6CF688A5-E9D9-BC49-BD3C-C303A47F8E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3497" y="834425"/>
            <a:ext cx="5522503" cy="3325683"/>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1238303A-46CD-94A6-F14F-7D508449C6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5049" y="4050780"/>
            <a:ext cx="4928616" cy="2358250"/>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51B74C35-7036-06A2-E1F1-6B1423ABD3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25953" y="1192737"/>
            <a:ext cx="4928616" cy="2515031"/>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D16B1087-76CE-90B3-CC84-6CD6C307619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25953" y="3934274"/>
            <a:ext cx="4928616" cy="2349455"/>
          </a:xfrm>
          <a:prstGeom prst="rect">
            <a:avLst/>
          </a:prstGeom>
        </p:spPr>
      </p:pic>
    </p:spTree>
    <p:extLst>
      <p:ext uri="{BB962C8B-B14F-4D97-AF65-F5344CB8AC3E}">
        <p14:creationId xmlns:p14="http://schemas.microsoft.com/office/powerpoint/2010/main" val="339527156"/>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A907C-46ED-C5E1-1E3C-9A43461B525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C18F812-05B4-D4F8-551E-749A78338980}"/>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ŽSN POREIKIŲ REGISTRACIJOS PLATFORMA</a:t>
            </a:r>
          </a:p>
        </p:txBody>
      </p:sp>
      <p:sp>
        <p:nvSpPr>
          <p:cNvPr id="4" name="Slide Number Placeholder 8">
            <a:extLst>
              <a:ext uri="{FF2B5EF4-FFF2-40B4-BE49-F238E27FC236}">
                <a16:creationId xmlns:a16="http://schemas.microsoft.com/office/drawing/2014/main" id="{DB628716-C488-AE70-79DA-5FC028B57125}"/>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6" name="Picture 5">
            <a:extLst>
              <a:ext uri="{FF2B5EF4-FFF2-40B4-BE49-F238E27FC236}">
                <a16:creationId xmlns:a16="http://schemas.microsoft.com/office/drawing/2014/main" id="{BC47EBD7-46EE-72E6-B091-3AC760C0E9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44557" y="892824"/>
            <a:ext cx="7772400" cy="2376133"/>
          </a:xfrm>
          <a:prstGeom prst="rect">
            <a:avLst/>
          </a:prstGeom>
        </p:spPr>
      </p:pic>
      <p:pic>
        <p:nvPicPr>
          <p:cNvPr id="9" name="Picture 8">
            <a:extLst>
              <a:ext uri="{FF2B5EF4-FFF2-40B4-BE49-F238E27FC236}">
                <a16:creationId xmlns:a16="http://schemas.microsoft.com/office/drawing/2014/main" id="{69CDBF85-774C-6D86-2240-E87ED7E64A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44557" y="3589044"/>
            <a:ext cx="7772400" cy="2369526"/>
          </a:xfrm>
          <a:prstGeom prst="rect">
            <a:avLst/>
          </a:prstGeom>
        </p:spPr>
      </p:pic>
    </p:spTree>
    <p:extLst>
      <p:ext uri="{BB962C8B-B14F-4D97-AF65-F5344CB8AC3E}">
        <p14:creationId xmlns:p14="http://schemas.microsoft.com/office/powerpoint/2010/main" val="3839391169"/>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9BD36-98B0-1CFC-791C-9E9615DDD4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711D6C-690A-49D9-9951-0DCC45C0D2B7}"/>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DARBOTVARKĖ</a:t>
            </a:r>
          </a:p>
        </p:txBody>
      </p:sp>
      <p:sp>
        <p:nvSpPr>
          <p:cNvPr id="4" name="Slide Number Placeholder 8">
            <a:extLst>
              <a:ext uri="{FF2B5EF4-FFF2-40B4-BE49-F238E27FC236}">
                <a16:creationId xmlns:a16="http://schemas.microsoft.com/office/drawing/2014/main" id="{97290E15-2BC7-67E0-A821-FD5F0D644167}"/>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5" name="Picture 4">
            <a:extLst>
              <a:ext uri="{FF2B5EF4-FFF2-40B4-BE49-F238E27FC236}">
                <a16:creationId xmlns:a16="http://schemas.microsoft.com/office/drawing/2014/main" id="{8E262330-7413-537A-A735-2E56237E91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 y="930623"/>
            <a:ext cx="10058400" cy="4996753"/>
          </a:xfrm>
          <a:prstGeom prst="rect">
            <a:avLst/>
          </a:prstGeom>
        </p:spPr>
      </p:pic>
    </p:spTree>
    <p:extLst>
      <p:ext uri="{BB962C8B-B14F-4D97-AF65-F5344CB8AC3E}">
        <p14:creationId xmlns:p14="http://schemas.microsoft.com/office/powerpoint/2010/main" val="4221237351"/>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2E58E-62F2-CC4E-B2D4-0CBBAC4FB6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55630A8-0CA8-4C4A-8342-8C5F26807736}"/>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ŽSN POREIKIŲ VERTINIMAS</a:t>
            </a:r>
          </a:p>
        </p:txBody>
      </p:sp>
      <p:sp>
        <p:nvSpPr>
          <p:cNvPr id="4" name="Slide Number Placeholder 8">
            <a:extLst>
              <a:ext uri="{FF2B5EF4-FFF2-40B4-BE49-F238E27FC236}">
                <a16:creationId xmlns:a16="http://schemas.microsoft.com/office/drawing/2014/main" id="{F01990A7-EA39-BEF0-02DE-E9030B545F5C}"/>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5" name="Picture 4">
            <a:extLst>
              <a:ext uri="{FF2B5EF4-FFF2-40B4-BE49-F238E27FC236}">
                <a16:creationId xmlns:a16="http://schemas.microsoft.com/office/drawing/2014/main" id="{7FA0CEE3-7DD9-206C-B435-C598DA4FE525}"/>
              </a:ext>
            </a:extLst>
          </p:cNvPr>
          <p:cNvPicPr>
            <a:picLocks noChangeAspect="1"/>
          </p:cNvPicPr>
          <p:nvPr/>
        </p:nvPicPr>
        <p:blipFill>
          <a:blip r:embed="rId3"/>
          <a:stretch>
            <a:fillRect/>
          </a:stretch>
        </p:blipFill>
        <p:spPr>
          <a:xfrm>
            <a:off x="256726" y="1030550"/>
            <a:ext cx="11676888" cy="3307463"/>
          </a:xfrm>
          <a:prstGeom prst="rect">
            <a:avLst/>
          </a:prstGeom>
        </p:spPr>
      </p:pic>
      <p:sp>
        <p:nvSpPr>
          <p:cNvPr id="6" name="TextBox 5">
            <a:extLst>
              <a:ext uri="{FF2B5EF4-FFF2-40B4-BE49-F238E27FC236}">
                <a16:creationId xmlns:a16="http://schemas.microsoft.com/office/drawing/2014/main" id="{9B85398B-8776-746C-38D7-16F5275D6ED5}"/>
              </a:ext>
            </a:extLst>
          </p:cNvPr>
          <p:cNvSpPr txBox="1"/>
          <p:nvPr/>
        </p:nvSpPr>
        <p:spPr>
          <a:xfrm>
            <a:off x="352618" y="4551193"/>
            <a:ext cx="11485103" cy="1077218"/>
          </a:xfrm>
          <a:prstGeom prst="rect">
            <a:avLst/>
          </a:prstGeom>
          <a:noFill/>
        </p:spPr>
        <p:txBody>
          <a:bodyPr wrap="square">
            <a:spAutoFit/>
          </a:bodyPr>
          <a:lstStyle/>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Lentelė naudojama nustatyti, koks pagalbos planavimo prioritetas suteikiamas konkrečiam žmogui su negalia ekstremaliose situacijose.</a:t>
            </a: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Pirmiausia prioritetas skiriamas pagal individualios pagalbos lygį, o jei šių duomenų nėra – pagal dalyvumo procentų ribas.</a:t>
            </a: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Vaikams iki 17 metų prioritetas nustatomas atskirai pagal jų negalios lygį ir pagalbos poreikius.</a:t>
            </a:r>
          </a:p>
        </p:txBody>
      </p:sp>
    </p:spTree>
    <p:extLst>
      <p:ext uri="{BB962C8B-B14F-4D97-AF65-F5344CB8AC3E}">
        <p14:creationId xmlns:p14="http://schemas.microsoft.com/office/powerpoint/2010/main" val="3452086322"/>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911B1-928A-0656-BBB5-0EE587E705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18C3D21-04FA-610C-80F7-7A548F39AFE9}"/>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ŽSN POREIKIŲ VERTINIMAS</a:t>
            </a:r>
          </a:p>
        </p:txBody>
      </p:sp>
      <p:sp>
        <p:nvSpPr>
          <p:cNvPr id="4" name="Slide Number Placeholder 8">
            <a:extLst>
              <a:ext uri="{FF2B5EF4-FFF2-40B4-BE49-F238E27FC236}">
                <a16:creationId xmlns:a16="http://schemas.microsoft.com/office/drawing/2014/main" id="{22648D7F-1B47-67DC-823E-E9441A5AB33B}"/>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sp>
        <p:nvSpPr>
          <p:cNvPr id="6" name="TextBox 5">
            <a:extLst>
              <a:ext uri="{FF2B5EF4-FFF2-40B4-BE49-F238E27FC236}">
                <a16:creationId xmlns:a16="http://schemas.microsoft.com/office/drawing/2014/main" id="{CB844988-89EE-F8B4-8217-0C855A8534B1}"/>
              </a:ext>
            </a:extLst>
          </p:cNvPr>
          <p:cNvSpPr txBox="1"/>
          <p:nvPr/>
        </p:nvSpPr>
        <p:spPr>
          <a:xfrm>
            <a:off x="353448" y="4839370"/>
            <a:ext cx="11485103" cy="1569660"/>
          </a:xfrm>
          <a:prstGeom prst="rect">
            <a:avLst/>
          </a:prstGeom>
          <a:noFill/>
        </p:spPr>
        <p:txBody>
          <a:bodyPr wrap="square">
            <a:spAutoFit/>
          </a:bodyPr>
          <a:lstStyle/>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Lentelė skirta nustatyti, kokią reagavimo komandą priskirti konkrečiam asmeniui pagal jo negalios tipą ir pagalbos prioritetą ekstremalios situacijos metu.</a:t>
            </a: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Komanda parenkama pagal poreikių sudėtingumą – nuo medicininės intensyvios pagalbos iki minimalios palydos ar komunikacijos asistavimo.</a:t>
            </a: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Kiekvienai komandai apibrėžti personalas, kompetencijos, priemonės ir transportas, kad būtų galima iš anksto suplanuoti tinkamą reagavimo išteklių paskyrimą.</a:t>
            </a:r>
          </a:p>
        </p:txBody>
      </p:sp>
      <p:pic>
        <p:nvPicPr>
          <p:cNvPr id="7" name="Picture 6">
            <a:extLst>
              <a:ext uri="{FF2B5EF4-FFF2-40B4-BE49-F238E27FC236}">
                <a16:creationId xmlns:a16="http://schemas.microsoft.com/office/drawing/2014/main" id="{598CE87A-6125-B645-9781-91FFF4C1B006}"/>
              </a:ext>
            </a:extLst>
          </p:cNvPr>
          <p:cNvPicPr>
            <a:picLocks noChangeAspect="1"/>
          </p:cNvPicPr>
          <p:nvPr/>
        </p:nvPicPr>
        <p:blipFill>
          <a:blip r:embed="rId3"/>
          <a:stretch>
            <a:fillRect/>
          </a:stretch>
        </p:blipFill>
        <p:spPr>
          <a:xfrm>
            <a:off x="257556" y="791665"/>
            <a:ext cx="11676888" cy="3947742"/>
          </a:xfrm>
          <a:prstGeom prst="rect">
            <a:avLst/>
          </a:prstGeom>
        </p:spPr>
      </p:pic>
    </p:spTree>
    <p:extLst>
      <p:ext uri="{BB962C8B-B14F-4D97-AF65-F5344CB8AC3E}">
        <p14:creationId xmlns:p14="http://schemas.microsoft.com/office/powerpoint/2010/main" val="1101818490"/>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8DDD8-7F47-2E6B-126A-61FB95374AF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3CAB4C3-4875-5559-2DE5-B1D51A5B2C97}"/>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ŽSN SKAIČIAI</a:t>
            </a:r>
          </a:p>
        </p:txBody>
      </p:sp>
      <p:sp>
        <p:nvSpPr>
          <p:cNvPr id="4" name="Slide Number Placeholder 8">
            <a:extLst>
              <a:ext uri="{FF2B5EF4-FFF2-40B4-BE49-F238E27FC236}">
                <a16:creationId xmlns:a16="http://schemas.microsoft.com/office/drawing/2014/main" id="{FC0B36A3-3E58-3053-04FD-F1962701F65A}"/>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3" name="Picture 2">
            <a:extLst>
              <a:ext uri="{FF2B5EF4-FFF2-40B4-BE49-F238E27FC236}">
                <a16:creationId xmlns:a16="http://schemas.microsoft.com/office/drawing/2014/main" id="{93494AD3-3211-3913-C72E-023827A25809}"/>
              </a:ext>
            </a:extLst>
          </p:cNvPr>
          <p:cNvPicPr>
            <a:picLocks noChangeAspect="1"/>
          </p:cNvPicPr>
          <p:nvPr/>
        </p:nvPicPr>
        <p:blipFill>
          <a:blip r:embed="rId3"/>
          <a:stretch>
            <a:fillRect/>
          </a:stretch>
        </p:blipFill>
        <p:spPr>
          <a:xfrm>
            <a:off x="580340" y="736051"/>
            <a:ext cx="5312664" cy="5804199"/>
          </a:xfrm>
          <a:prstGeom prst="rect">
            <a:avLst/>
          </a:prstGeom>
        </p:spPr>
      </p:pic>
      <p:pic>
        <p:nvPicPr>
          <p:cNvPr id="8" name="Picture 7">
            <a:extLst>
              <a:ext uri="{FF2B5EF4-FFF2-40B4-BE49-F238E27FC236}">
                <a16:creationId xmlns:a16="http://schemas.microsoft.com/office/drawing/2014/main" id="{8F7F1F24-7860-D6DA-FA0C-6CE0FBEAC436}"/>
              </a:ext>
            </a:extLst>
          </p:cNvPr>
          <p:cNvPicPr>
            <a:picLocks noChangeAspect="1"/>
          </p:cNvPicPr>
          <p:nvPr/>
        </p:nvPicPr>
        <p:blipFill>
          <a:blip r:embed="rId4"/>
          <a:stretch>
            <a:fillRect/>
          </a:stretch>
        </p:blipFill>
        <p:spPr>
          <a:xfrm>
            <a:off x="6096000" y="736050"/>
            <a:ext cx="5312664" cy="5804199"/>
          </a:xfrm>
          <a:prstGeom prst="rect">
            <a:avLst/>
          </a:prstGeom>
        </p:spPr>
      </p:pic>
    </p:spTree>
    <p:extLst>
      <p:ext uri="{BB962C8B-B14F-4D97-AF65-F5344CB8AC3E}">
        <p14:creationId xmlns:p14="http://schemas.microsoft.com/office/powerpoint/2010/main" val="1592741120"/>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1158C-9B34-79EB-8D23-CF80F8E6556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F42753-1481-B619-0AA1-6435A1410CEF}"/>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REAGAVIMO POREIKIAI</a:t>
            </a:r>
          </a:p>
        </p:txBody>
      </p:sp>
      <p:sp>
        <p:nvSpPr>
          <p:cNvPr id="4" name="Slide Number Placeholder 8">
            <a:extLst>
              <a:ext uri="{FF2B5EF4-FFF2-40B4-BE49-F238E27FC236}">
                <a16:creationId xmlns:a16="http://schemas.microsoft.com/office/drawing/2014/main" id="{B1D0820F-ED99-934D-F43D-702671CCA0FC}"/>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5" name="Picture 4">
            <a:extLst>
              <a:ext uri="{FF2B5EF4-FFF2-40B4-BE49-F238E27FC236}">
                <a16:creationId xmlns:a16="http://schemas.microsoft.com/office/drawing/2014/main" id="{936D8B2F-2C14-0626-20FA-BFF106403B81}"/>
              </a:ext>
            </a:extLst>
          </p:cNvPr>
          <p:cNvPicPr>
            <a:picLocks noChangeAspect="1"/>
          </p:cNvPicPr>
          <p:nvPr/>
        </p:nvPicPr>
        <p:blipFill>
          <a:blip r:embed="rId3"/>
          <a:stretch>
            <a:fillRect/>
          </a:stretch>
        </p:blipFill>
        <p:spPr>
          <a:xfrm>
            <a:off x="1220281" y="671056"/>
            <a:ext cx="4875719" cy="5965984"/>
          </a:xfrm>
          <a:prstGeom prst="rect">
            <a:avLst/>
          </a:prstGeom>
        </p:spPr>
      </p:pic>
      <p:pic>
        <p:nvPicPr>
          <p:cNvPr id="6" name="Picture 5">
            <a:extLst>
              <a:ext uri="{FF2B5EF4-FFF2-40B4-BE49-F238E27FC236}">
                <a16:creationId xmlns:a16="http://schemas.microsoft.com/office/drawing/2014/main" id="{756485DB-8E04-4FBA-C603-4C9D6775B592}"/>
              </a:ext>
            </a:extLst>
          </p:cNvPr>
          <p:cNvPicPr>
            <a:picLocks noChangeAspect="1"/>
          </p:cNvPicPr>
          <p:nvPr/>
        </p:nvPicPr>
        <p:blipFill>
          <a:blip r:embed="rId4"/>
          <a:stretch>
            <a:fillRect/>
          </a:stretch>
        </p:blipFill>
        <p:spPr>
          <a:xfrm>
            <a:off x="6338408" y="673463"/>
            <a:ext cx="4873752" cy="5963577"/>
          </a:xfrm>
          <a:prstGeom prst="rect">
            <a:avLst/>
          </a:prstGeom>
        </p:spPr>
      </p:pic>
    </p:spTree>
    <p:extLst>
      <p:ext uri="{BB962C8B-B14F-4D97-AF65-F5344CB8AC3E}">
        <p14:creationId xmlns:p14="http://schemas.microsoft.com/office/powerpoint/2010/main" val="2293956193"/>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B65F2-E7F0-CFF6-B5A1-31EBCBF552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713BB7-8812-DAE9-E6D4-D4E61E27CDC8}"/>
              </a:ext>
            </a:extLst>
          </p:cNvPr>
          <p:cNvSpPr txBox="1"/>
          <p:nvPr/>
        </p:nvSpPr>
        <p:spPr>
          <a:xfrm>
            <a:off x="1355911" y="332473"/>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ŽMONĖS SU NEGALIA PO PAVOJAUS ZONOSE</a:t>
            </a:r>
          </a:p>
        </p:txBody>
      </p:sp>
      <p:sp>
        <p:nvSpPr>
          <p:cNvPr id="4" name="Slide Number Placeholder 8">
            <a:extLst>
              <a:ext uri="{FF2B5EF4-FFF2-40B4-BE49-F238E27FC236}">
                <a16:creationId xmlns:a16="http://schemas.microsoft.com/office/drawing/2014/main" id="{0E9E1AC3-A14C-851B-FDBB-7CEE4B040DC1}"/>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12" name="Picture 11">
            <a:extLst>
              <a:ext uri="{FF2B5EF4-FFF2-40B4-BE49-F238E27FC236}">
                <a16:creationId xmlns:a16="http://schemas.microsoft.com/office/drawing/2014/main" id="{4C19A955-B8D2-45D4-6BEE-9E6D496BC9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599" y="1632099"/>
            <a:ext cx="10972800" cy="3763136"/>
          </a:xfrm>
          <a:prstGeom prst="rect">
            <a:avLst/>
          </a:prstGeom>
        </p:spPr>
      </p:pic>
    </p:spTree>
    <p:extLst>
      <p:ext uri="{BB962C8B-B14F-4D97-AF65-F5344CB8AC3E}">
        <p14:creationId xmlns:p14="http://schemas.microsoft.com/office/powerpoint/2010/main" val="2545197174"/>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A04F2-15DE-A795-A238-E45D5F81B2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F608B50-9FC4-9B77-0458-0432A60F69B4}"/>
              </a:ext>
            </a:extLst>
          </p:cNvPr>
          <p:cNvSpPr txBox="1"/>
          <p:nvPr/>
        </p:nvSpPr>
        <p:spPr>
          <a:xfrm>
            <a:off x="1355911" y="332473"/>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ŽMONĖS SU NEGALIA PO PAVOJAUS ZONOSE</a:t>
            </a:r>
          </a:p>
        </p:txBody>
      </p:sp>
      <p:sp>
        <p:nvSpPr>
          <p:cNvPr id="4" name="Slide Number Placeholder 8">
            <a:extLst>
              <a:ext uri="{FF2B5EF4-FFF2-40B4-BE49-F238E27FC236}">
                <a16:creationId xmlns:a16="http://schemas.microsoft.com/office/drawing/2014/main" id="{D16163D9-5633-7938-AEDB-4149B3393D58}"/>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5" name="Picture 4">
            <a:extLst>
              <a:ext uri="{FF2B5EF4-FFF2-40B4-BE49-F238E27FC236}">
                <a16:creationId xmlns:a16="http://schemas.microsoft.com/office/drawing/2014/main" id="{D6887CD4-3663-1D0B-42E4-2B4E44B348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399" y="1648886"/>
            <a:ext cx="11887200" cy="3141019"/>
          </a:xfrm>
          <a:prstGeom prst="rect">
            <a:avLst/>
          </a:prstGeom>
        </p:spPr>
      </p:pic>
    </p:spTree>
    <p:extLst>
      <p:ext uri="{BB962C8B-B14F-4D97-AF65-F5344CB8AC3E}">
        <p14:creationId xmlns:p14="http://schemas.microsoft.com/office/powerpoint/2010/main" val="2013305353"/>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B65F2-E7F0-CFF6-B5A1-31EBCBF552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713BB7-8812-DAE9-E6D4-D4E61E27CDC8}"/>
              </a:ext>
            </a:extLst>
          </p:cNvPr>
          <p:cNvSpPr txBox="1"/>
          <p:nvPr/>
        </p:nvSpPr>
        <p:spPr>
          <a:xfrm>
            <a:off x="1355911" y="332473"/>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ŽMONĖS SU NEGALIA POTVYNIO ZONOSE</a:t>
            </a:r>
          </a:p>
        </p:txBody>
      </p:sp>
      <p:sp>
        <p:nvSpPr>
          <p:cNvPr id="4" name="Slide Number Placeholder 8">
            <a:extLst>
              <a:ext uri="{FF2B5EF4-FFF2-40B4-BE49-F238E27FC236}">
                <a16:creationId xmlns:a16="http://schemas.microsoft.com/office/drawing/2014/main" id="{0E9E1AC3-A14C-851B-FDBB-7CEE4B040DC1}"/>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8" name="Picture 7">
            <a:extLst>
              <a:ext uri="{FF2B5EF4-FFF2-40B4-BE49-F238E27FC236}">
                <a16:creationId xmlns:a16="http://schemas.microsoft.com/office/drawing/2014/main" id="{54B9DBAC-D772-E6DA-130C-E28B9E6078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769" y="1008200"/>
            <a:ext cx="10972800" cy="5260063"/>
          </a:xfrm>
          <a:prstGeom prst="rect">
            <a:avLst/>
          </a:prstGeom>
        </p:spPr>
      </p:pic>
    </p:spTree>
    <p:extLst>
      <p:ext uri="{BB962C8B-B14F-4D97-AF65-F5344CB8AC3E}">
        <p14:creationId xmlns:p14="http://schemas.microsoft.com/office/powerpoint/2010/main" val="2665563818"/>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7EED9-F43F-1D66-BE48-4FAF806E3FB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3F0646-79F6-D3D8-7E90-2442802801BA}"/>
              </a:ext>
            </a:extLst>
          </p:cNvPr>
          <p:cNvSpPr txBox="1"/>
          <p:nvPr/>
        </p:nvSpPr>
        <p:spPr>
          <a:xfrm>
            <a:off x="1355911" y="332473"/>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ŽMONĖS SU NEGALIA POTVYNIO ZONOSE</a:t>
            </a:r>
          </a:p>
        </p:txBody>
      </p:sp>
      <p:sp>
        <p:nvSpPr>
          <p:cNvPr id="4" name="Slide Number Placeholder 8">
            <a:extLst>
              <a:ext uri="{FF2B5EF4-FFF2-40B4-BE49-F238E27FC236}">
                <a16:creationId xmlns:a16="http://schemas.microsoft.com/office/drawing/2014/main" id="{E9935E71-E0D7-1CC9-DEAD-FCD2E1DC626D}"/>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6" name="Picture 5">
            <a:extLst>
              <a:ext uri="{FF2B5EF4-FFF2-40B4-BE49-F238E27FC236}">
                <a16:creationId xmlns:a16="http://schemas.microsoft.com/office/drawing/2014/main" id="{6A6C0F31-D263-7C2B-740F-65AB02A7D0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399" y="1224299"/>
            <a:ext cx="11887200" cy="4409401"/>
          </a:xfrm>
          <a:prstGeom prst="rect">
            <a:avLst/>
          </a:prstGeom>
        </p:spPr>
      </p:pic>
    </p:spTree>
    <p:extLst>
      <p:ext uri="{BB962C8B-B14F-4D97-AF65-F5344CB8AC3E}">
        <p14:creationId xmlns:p14="http://schemas.microsoft.com/office/powerpoint/2010/main" val="3856416360"/>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FD9A4-455D-50EC-F529-9120281BD30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8AD5C3A-2316-ECC8-19E4-C6A15EF10D7F}"/>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PROJEKTO SMĖLIADĖŽĖ – VIDINIS VARTOTOJAS</a:t>
            </a:r>
          </a:p>
        </p:txBody>
      </p:sp>
      <p:sp>
        <p:nvSpPr>
          <p:cNvPr id="4" name="Slide Number Placeholder 8">
            <a:extLst>
              <a:ext uri="{FF2B5EF4-FFF2-40B4-BE49-F238E27FC236}">
                <a16:creationId xmlns:a16="http://schemas.microsoft.com/office/drawing/2014/main" id="{E8DC2418-5CC4-27F6-146F-6C97A09FD953}"/>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5" name="Picture 4" descr="A screenshot of a map&#10;&#10;AI-generated content may be incorrect.">
            <a:extLst>
              <a:ext uri="{FF2B5EF4-FFF2-40B4-BE49-F238E27FC236}">
                <a16:creationId xmlns:a16="http://schemas.microsoft.com/office/drawing/2014/main" id="{88045E3A-A4DF-27CA-825F-7C48D32A9B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0456" y="1021476"/>
            <a:ext cx="5195542" cy="2871028"/>
          </a:xfrm>
          <a:prstGeom prst="rect">
            <a:avLst/>
          </a:prstGeom>
        </p:spPr>
      </p:pic>
      <p:sp>
        <p:nvSpPr>
          <p:cNvPr id="3" name="TextBox 2">
            <a:extLst>
              <a:ext uri="{FF2B5EF4-FFF2-40B4-BE49-F238E27FC236}">
                <a16:creationId xmlns:a16="http://schemas.microsoft.com/office/drawing/2014/main" id="{38B0FB45-582F-C3FE-4A19-977C1E930FF7}"/>
              </a:ext>
            </a:extLst>
          </p:cNvPr>
          <p:cNvSpPr txBox="1"/>
          <p:nvPr/>
        </p:nvSpPr>
        <p:spPr>
          <a:xfrm>
            <a:off x="353446" y="4513085"/>
            <a:ext cx="11485103" cy="1815882"/>
          </a:xfrm>
          <a:prstGeom prst="rect">
            <a:avLst/>
          </a:prstGeom>
          <a:noFill/>
        </p:spPr>
        <p:txBody>
          <a:bodyPr wrap="square">
            <a:spAutoFit/>
          </a:bodyPr>
          <a:lstStyle/>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Projekto smėliadėžėje technologiškai yra galimybė matyti užkoduotus asmens lygio duomenis, tačiau pagal sutartį su Europos Komisija tokio funkcionalumo diegti nebuvo būtina ir jis nebuvo projekto tikslas.</a:t>
            </a: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Potencialūs smėliadėžės naudotojai yra savivaldybės, PAGD ir BPC.</a:t>
            </a: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Tarpinstituciniu lygiu (VRM, VDA, BPC, PAGD) suderinta būtinybė VDA turimus duomenis apie ŽSN poreikius realiu laiku perduoti BPC, tai bus realiai pradėta įgyvendinti nuo 2026 m. I </a:t>
            </a:r>
            <a:r>
              <a:rPr lang="lt-LT" sz="1600" dirty="0" err="1">
                <a:solidFill>
                  <a:srgbClr val="000000"/>
                </a:solidFill>
                <a:latin typeface="Lato" panose="020F0502020204030203" pitchFamily="34" charset="0"/>
                <a:ea typeface="Lato" panose="020F0502020204030203" pitchFamily="34" charset="0"/>
                <a:cs typeface="Lato" panose="020F0502020204030203" pitchFamily="34" charset="0"/>
              </a:rPr>
              <a:t>ketv</a:t>
            </a:r>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a:t>
            </a: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Projekto smėliadėžėje sukaupti, analizuojami ir apibendrinami visi ŽSN poreikių duomenys iš valstybės registrų ir LT72 poreikių registracijos platformos.</a:t>
            </a:r>
          </a:p>
        </p:txBody>
      </p:sp>
      <p:pic>
        <p:nvPicPr>
          <p:cNvPr id="6" name="Picture 5" descr="A screenshot of a computer&#10;&#10;AI-generated content may be incorrect.">
            <a:extLst>
              <a:ext uri="{FF2B5EF4-FFF2-40B4-BE49-F238E27FC236}">
                <a16:creationId xmlns:a16="http://schemas.microsoft.com/office/drawing/2014/main" id="{744C40FC-F3DB-DC62-CBAD-E7B5AB0AA28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3714" y="1099778"/>
            <a:ext cx="4790855" cy="2714425"/>
          </a:xfrm>
          <a:prstGeom prst="rect">
            <a:avLst/>
          </a:prstGeom>
        </p:spPr>
      </p:pic>
    </p:spTree>
    <p:extLst>
      <p:ext uri="{BB962C8B-B14F-4D97-AF65-F5344CB8AC3E}">
        <p14:creationId xmlns:p14="http://schemas.microsoft.com/office/powerpoint/2010/main" val="239462883"/>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C4AB5-4AB1-CA79-98E7-0CBF372FB8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6C2B2C9-6229-9F68-7A4A-CF98237D30B6}"/>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SMĖLIADĖŽĖS DUOMENYS PRATYBOMS</a:t>
            </a:r>
          </a:p>
        </p:txBody>
      </p:sp>
      <p:sp>
        <p:nvSpPr>
          <p:cNvPr id="4" name="Slide Number Placeholder 8">
            <a:extLst>
              <a:ext uri="{FF2B5EF4-FFF2-40B4-BE49-F238E27FC236}">
                <a16:creationId xmlns:a16="http://schemas.microsoft.com/office/drawing/2014/main" id="{F59B8227-AAEF-9C67-BD82-721B77BA99CE}"/>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5" name="Picture 4">
            <a:extLst>
              <a:ext uri="{FF2B5EF4-FFF2-40B4-BE49-F238E27FC236}">
                <a16:creationId xmlns:a16="http://schemas.microsoft.com/office/drawing/2014/main" id="{CF53D18C-26C5-D780-E84E-04BEDB7CA9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9763" y="793899"/>
            <a:ext cx="4106350" cy="1706355"/>
          </a:xfrm>
          <a:prstGeom prst="rect">
            <a:avLst/>
          </a:prstGeom>
        </p:spPr>
      </p:pic>
      <p:pic>
        <p:nvPicPr>
          <p:cNvPr id="7" name="Picture 6">
            <a:extLst>
              <a:ext uri="{FF2B5EF4-FFF2-40B4-BE49-F238E27FC236}">
                <a16:creationId xmlns:a16="http://schemas.microsoft.com/office/drawing/2014/main" id="{D2A6BCAF-57C4-0B8A-C303-3183308FE8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7888" y="830514"/>
            <a:ext cx="3956106" cy="1669740"/>
          </a:xfrm>
          <a:prstGeom prst="rect">
            <a:avLst/>
          </a:prstGeom>
        </p:spPr>
      </p:pic>
      <p:sp>
        <p:nvSpPr>
          <p:cNvPr id="9" name="Rectangle 2">
            <a:extLst>
              <a:ext uri="{FF2B5EF4-FFF2-40B4-BE49-F238E27FC236}">
                <a16:creationId xmlns:a16="http://schemas.microsoft.com/office/drawing/2014/main" id="{DB3FC6EB-F428-771D-9D57-7A5B4E2226E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29D92BB2-7794-7764-AF14-74B5C5696AD5}"/>
              </a:ext>
            </a:extLst>
          </p:cNvPr>
          <p:cNvPicPr>
            <a:picLocks noChangeAspect="1" noChangeArrowheads="1"/>
          </p:cNvPicPr>
          <p:nvPr/>
        </p:nvPicPr>
        <p:blipFill>
          <a:blip r:embed="rId5" r:link="rId6" cstate="hqprint">
            <a:extLst>
              <a:ext uri="{28A0092B-C50C-407E-A947-70E740481C1C}">
                <a14:useLocalDpi xmlns:a14="http://schemas.microsoft.com/office/drawing/2010/main"/>
              </a:ext>
            </a:extLst>
          </a:blip>
          <a:srcRect/>
          <a:stretch>
            <a:fillRect/>
          </a:stretch>
        </p:blipFill>
        <p:spPr bwMode="auto">
          <a:xfrm>
            <a:off x="5947888" y="2592682"/>
            <a:ext cx="5486400" cy="29458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0083977-3B70-0832-2535-D5702E34897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13453" y="2557667"/>
            <a:ext cx="5486400" cy="3061532"/>
          </a:xfrm>
          <a:prstGeom prst="rect">
            <a:avLst/>
          </a:prstGeom>
        </p:spPr>
      </p:pic>
    </p:spTree>
    <p:extLst>
      <p:ext uri="{BB962C8B-B14F-4D97-AF65-F5344CB8AC3E}">
        <p14:creationId xmlns:p14="http://schemas.microsoft.com/office/powerpoint/2010/main" val="759897386"/>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5A18F-2D50-F05D-5C35-C5580C72EA6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CEC8EF-BAC1-0E01-59C8-43619CF4EC0B}"/>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DARBOTVARKĖ</a:t>
            </a:r>
          </a:p>
        </p:txBody>
      </p:sp>
      <p:sp>
        <p:nvSpPr>
          <p:cNvPr id="4" name="Slide Number Placeholder 8">
            <a:extLst>
              <a:ext uri="{FF2B5EF4-FFF2-40B4-BE49-F238E27FC236}">
                <a16:creationId xmlns:a16="http://schemas.microsoft.com/office/drawing/2014/main" id="{E35AE673-05F3-769B-4FFF-16C3DA5DC03E}"/>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3" name="Picture 2">
            <a:extLst>
              <a:ext uri="{FF2B5EF4-FFF2-40B4-BE49-F238E27FC236}">
                <a16:creationId xmlns:a16="http://schemas.microsoft.com/office/drawing/2014/main" id="{31C6C270-FB67-2CF9-A7D3-FFFDF60D36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9727" y="1039762"/>
            <a:ext cx="10058400" cy="4778476"/>
          </a:xfrm>
          <a:prstGeom prst="rect">
            <a:avLst/>
          </a:prstGeom>
        </p:spPr>
      </p:pic>
    </p:spTree>
    <p:extLst>
      <p:ext uri="{BB962C8B-B14F-4D97-AF65-F5344CB8AC3E}">
        <p14:creationId xmlns:p14="http://schemas.microsoft.com/office/powerpoint/2010/main" val="306854058"/>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58B6D-FD66-A49A-A057-21880248FD4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B37E099-1F06-7144-E14D-EC9C02A33390}"/>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ATVIRI DUOMENYS</a:t>
            </a:r>
          </a:p>
        </p:txBody>
      </p:sp>
      <p:sp>
        <p:nvSpPr>
          <p:cNvPr id="4" name="Slide Number Placeholder 8">
            <a:extLst>
              <a:ext uri="{FF2B5EF4-FFF2-40B4-BE49-F238E27FC236}">
                <a16:creationId xmlns:a16="http://schemas.microsoft.com/office/drawing/2014/main" id="{92E6E01D-87D9-A77F-496C-32BFE7178206}"/>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sp>
        <p:nvSpPr>
          <p:cNvPr id="6" name="TextBox 5">
            <a:extLst>
              <a:ext uri="{FF2B5EF4-FFF2-40B4-BE49-F238E27FC236}">
                <a16:creationId xmlns:a16="http://schemas.microsoft.com/office/drawing/2014/main" id="{6C32A8CD-1788-B787-9B8A-425EFC018A53}"/>
              </a:ext>
            </a:extLst>
          </p:cNvPr>
          <p:cNvSpPr txBox="1"/>
          <p:nvPr/>
        </p:nvSpPr>
        <p:spPr>
          <a:xfrm>
            <a:off x="280231" y="4574622"/>
            <a:ext cx="11485103" cy="1323439"/>
          </a:xfrm>
          <a:prstGeom prst="rect">
            <a:avLst/>
          </a:prstGeom>
          <a:noFill/>
        </p:spPr>
        <p:txBody>
          <a:bodyPr wrap="square">
            <a:spAutoFit/>
          </a:bodyPr>
          <a:lstStyle/>
          <a:p>
            <a:pPr algn="just"/>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Viešinamame žemėlapyje pateikiami projekto smėliadėžėje apskaičiuoti rodikliai: pagalbos prioritetai, negalios pobūdis, reagavimo komandos (A–E) ir transporto poreikis.</a:t>
            </a:r>
          </a:p>
          <a:p>
            <a:pPr algn="just"/>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Papildomai atviri duomenys PAGD </a:t>
            </a:r>
            <a:r>
              <a:rPr lang="lt-LT" sz="1600" dirty="0" err="1">
                <a:solidFill>
                  <a:srgbClr val="000000"/>
                </a:solidFill>
                <a:latin typeface="Lato" panose="020F0502020204030203" pitchFamily="34" charset="0"/>
                <a:ea typeface="Lato" panose="020F0502020204030203" pitchFamily="34" charset="0"/>
                <a:cs typeface="Lato" panose="020F0502020204030203" pitchFamily="34" charset="0"/>
              </a:rPr>
              <a:t>ArcGIS</a:t>
            </a:r>
            <a:r>
              <a:rPr lang="lt-LT" sz="1600" dirty="0">
                <a:solidFill>
                  <a:srgbClr val="000000"/>
                </a:solidFill>
                <a:latin typeface="Lato" panose="020F0502020204030203" pitchFamily="34" charset="0"/>
                <a:ea typeface="Lato" panose="020F0502020204030203" pitchFamily="34" charset="0"/>
                <a:cs typeface="Lato" panose="020F0502020204030203" pitchFamily="34" charset="0"/>
              </a:rPr>
              <a:t> Online paskyroje pateikiami žmonių su negalia apibendrinti poreikių duomenys ir kartu pateikiami atviri duomenys priedangų, evakavimo punktų ir kolektyvinės apsaugos statinių duomenys.</a:t>
            </a:r>
          </a:p>
        </p:txBody>
      </p:sp>
      <p:pic>
        <p:nvPicPr>
          <p:cNvPr id="5" name="Picture 4">
            <a:extLst>
              <a:ext uri="{FF2B5EF4-FFF2-40B4-BE49-F238E27FC236}">
                <a16:creationId xmlns:a16="http://schemas.microsoft.com/office/drawing/2014/main" id="{9CB211B1-97C0-4635-6102-44346BA916B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6666" y="1620812"/>
            <a:ext cx="5486400" cy="2805292"/>
          </a:xfrm>
          <a:prstGeom prst="rect">
            <a:avLst/>
          </a:prstGeom>
        </p:spPr>
      </p:pic>
      <p:sp>
        <p:nvSpPr>
          <p:cNvPr id="9" name="TextBox 8">
            <a:extLst>
              <a:ext uri="{FF2B5EF4-FFF2-40B4-BE49-F238E27FC236}">
                <a16:creationId xmlns:a16="http://schemas.microsoft.com/office/drawing/2014/main" id="{7A3FB818-F8FD-5ECC-DBFB-7E8C6527AF33}"/>
              </a:ext>
            </a:extLst>
          </p:cNvPr>
          <p:cNvSpPr txBox="1"/>
          <p:nvPr/>
        </p:nvSpPr>
        <p:spPr>
          <a:xfrm>
            <a:off x="426665" y="1072184"/>
            <a:ext cx="5486399" cy="400110"/>
          </a:xfrm>
          <a:prstGeom prst="rect">
            <a:avLst/>
          </a:prstGeom>
          <a:noFill/>
        </p:spPr>
        <p:txBody>
          <a:bodyPr wrap="square">
            <a:spAutoFit/>
          </a:bodyPr>
          <a:lstStyle/>
          <a:p>
            <a:r>
              <a:rPr lang="en-US" sz="1000" dirty="0">
                <a:hlinkClick r:id="rId4"/>
              </a:rPr>
              <a:t>https://open.geodata.gov.lt/datasets/2c017de91bbb450f9194d5f8c09e7720_0/explore?location=55.221843%2C24.244824%2C8</a:t>
            </a:r>
            <a:r>
              <a:rPr lang="en-US" sz="1000" dirty="0"/>
              <a:t> </a:t>
            </a:r>
          </a:p>
        </p:txBody>
      </p:sp>
      <p:pic>
        <p:nvPicPr>
          <p:cNvPr id="12" name="Picture 11">
            <a:extLst>
              <a:ext uri="{FF2B5EF4-FFF2-40B4-BE49-F238E27FC236}">
                <a16:creationId xmlns:a16="http://schemas.microsoft.com/office/drawing/2014/main" id="{E854D100-2B05-BF85-DCBE-D7BB800AB37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96769" y="1621658"/>
            <a:ext cx="5486400" cy="2804446"/>
          </a:xfrm>
          <a:prstGeom prst="rect">
            <a:avLst/>
          </a:prstGeom>
        </p:spPr>
      </p:pic>
      <p:sp>
        <p:nvSpPr>
          <p:cNvPr id="13" name="TextBox 12">
            <a:extLst>
              <a:ext uri="{FF2B5EF4-FFF2-40B4-BE49-F238E27FC236}">
                <a16:creationId xmlns:a16="http://schemas.microsoft.com/office/drawing/2014/main" id="{8E10A979-A78F-4E32-085B-EE3929E51E14}"/>
              </a:ext>
            </a:extLst>
          </p:cNvPr>
          <p:cNvSpPr txBox="1"/>
          <p:nvPr/>
        </p:nvSpPr>
        <p:spPr>
          <a:xfrm>
            <a:off x="6096000" y="1080364"/>
            <a:ext cx="5486399" cy="246221"/>
          </a:xfrm>
          <a:prstGeom prst="rect">
            <a:avLst/>
          </a:prstGeom>
          <a:noFill/>
        </p:spPr>
        <p:txBody>
          <a:bodyPr wrap="square">
            <a:spAutoFit/>
          </a:bodyPr>
          <a:lstStyle/>
          <a:p>
            <a:r>
              <a:rPr lang="en-US" sz="1000" dirty="0">
                <a:hlinkClick r:id="rId6"/>
              </a:rPr>
              <a:t>https://pagd.maps.arcgis.com/apps/dashboards/e42bc800e78f485ba68512df26d3f1ab</a:t>
            </a:r>
            <a:r>
              <a:rPr lang="en-US" sz="1000" dirty="0"/>
              <a:t> </a:t>
            </a:r>
          </a:p>
        </p:txBody>
      </p:sp>
    </p:spTree>
    <p:extLst>
      <p:ext uri="{BB962C8B-B14F-4D97-AF65-F5344CB8AC3E}">
        <p14:creationId xmlns:p14="http://schemas.microsoft.com/office/powerpoint/2010/main" val="3377315204"/>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A3F35-2B45-3A68-6263-FE792EA1D81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A563FB-AB7F-A67F-FF35-AACC484588B9}"/>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X SCENARIJUS: INTERNETO NĖRA</a:t>
            </a:r>
          </a:p>
        </p:txBody>
      </p:sp>
      <p:sp>
        <p:nvSpPr>
          <p:cNvPr id="4" name="Slide Number Placeholder 8">
            <a:extLst>
              <a:ext uri="{FF2B5EF4-FFF2-40B4-BE49-F238E27FC236}">
                <a16:creationId xmlns:a16="http://schemas.microsoft.com/office/drawing/2014/main" id="{571D05CE-6887-C246-C307-80D8CB718F80}"/>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8" name="Picture 7">
            <a:extLst>
              <a:ext uri="{FF2B5EF4-FFF2-40B4-BE49-F238E27FC236}">
                <a16:creationId xmlns:a16="http://schemas.microsoft.com/office/drawing/2014/main" id="{1750F044-E20A-F938-014B-62EE556B738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9906" y="975679"/>
            <a:ext cx="10293134" cy="5353403"/>
          </a:xfrm>
          <a:prstGeom prst="rect">
            <a:avLst/>
          </a:prstGeom>
        </p:spPr>
      </p:pic>
    </p:spTree>
    <p:extLst>
      <p:ext uri="{BB962C8B-B14F-4D97-AF65-F5344CB8AC3E}">
        <p14:creationId xmlns:p14="http://schemas.microsoft.com/office/powerpoint/2010/main" val="491815711"/>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72ED1-CB34-C684-35A2-F909FB4BDA6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6B4269-A06D-76E0-692A-F1FE1D643A7A}"/>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DIRBAM SU XLS</a:t>
            </a:r>
          </a:p>
        </p:txBody>
      </p:sp>
      <p:sp>
        <p:nvSpPr>
          <p:cNvPr id="4" name="Slide Number Placeholder 8">
            <a:extLst>
              <a:ext uri="{FF2B5EF4-FFF2-40B4-BE49-F238E27FC236}">
                <a16:creationId xmlns:a16="http://schemas.microsoft.com/office/drawing/2014/main" id="{205CEFF7-B217-6298-6546-5D6161DF691B}"/>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sp>
        <p:nvSpPr>
          <p:cNvPr id="3" name="Rectangle 2">
            <a:extLst>
              <a:ext uri="{FF2B5EF4-FFF2-40B4-BE49-F238E27FC236}">
                <a16:creationId xmlns:a16="http://schemas.microsoft.com/office/drawing/2014/main" id="{2BE281E8-F07C-6F4F-FCC9-033414E9245F}"/>
              </a:ext>
            </a:extLst>
          </p:cNvPr>
          <p:cNvSpPr>
            <a:spLocks noChangeArrowheads="1"/>
          </p:cNvSpPr>
          <p:nvPr/>
        </p:nvSpPr>
        <p:spPr bwMode="auto">
          <a:xfrm>
            <a:off x="498622" y="11222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
            <a:extLst>
              <a:ext uri="{FF2B5EF4-FFF2-40B4-BE49-F238E27FC236}">
                <a16:creationId xmlns:a16="http://schemas.microsoft.com/office/drawing/2014/main" id="{01708B4E-FD28-678E-2CAA-B7F436705A46}"/>
              </a:ext>
            </a:extLst>
          </p:cNvPr>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609600" y="831101"/>
            <a:ext cx="10972800" cy="16995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22E0FC50-7482-16FE-FD12-C19CDC9AC608}"/>
              </a:ext>
            </a:extLst>
          </p:cNvPr>
          <p:cNvSpPr>
            <a:spLocks noChangeArrowheads="1"/>
          </p:cNvSpPr>
          <p:nvPr/>
        </p:nvSpPr>
        <p:spPr bwMode="auto">
          <a:xfrm>
            <a:off x="481769" y="2890052"/>
            <a:ext cx="10972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5" name="Picture 3">
            <a:extLst>
              <a:ext uri="{FF2B5EF4-FFF2-40B4-BE49-F238E27FC236}">
                <a16:creationId xmlns:a16="http://schemas.microsoft.com/office/drawing/2014/main" id="{C12A84ED-29B7-8480-9E7C-1D8189E35F5D}"/>
              </a:ext>
            </a:extLst>
          </p:cNvPr>
          <p:cNvPicPr>
            <a:picLocks noChangeAspect="1" noChangeArrowheads="1"/>
          </p:cNvPicPr>
          <p:nvPr/>
        </p:nvPicPr>
        <p:blipFill>
          <a:blip r:embed="rId5" r:link="rId6">
            <a:extLst>
              <a:ext uri="{28A0092B-C50C-407E-A947-70E740481C1C}">
                <a14:useLocalDpi xmlns:a14="http://schemas.microsoft.com/office/drawing/2010/main"/>
              </a:ext>
            </a:extLst>
          </a:blip>
          <a:srcRect/>
          <a:stretch>
            <a:fillRect/>
          </a:stretch>
        </p:blipFill>
        <p:spPr bwMode="auto">
          <a:xfrm>
            <a:off x="1524000" y="2763879"/>
            <a:ext cx="9144000" cy="20084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AA06977A-9C8C-38FB-38FA-54B607CA59E9}"/>
              </a:ext>
            </a:extLst>
          </p:cNvPr>
          <p:cNvSpPr>
            <a:spLocks noChangeArrowheads="1"/>
          </p:cNvSpPr>
          <p:nvPr/>
        </p:nvSpPr>
        <p:spPr bwMode="auto">
          <a:xfrm>
            <a:off x="-85725" y="4657870"/>
            <a:ext cx="10972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7" name="Picture 5">
            <a:extLst>
              <a:ext uri="{FF2B5EF4-FFF2-40B4-BE49-F238E27FC236}">
                <a16:creationId xmlns:a16="http://schemas.microsoft.com/office/drawing/2014/main" id="{C5B80F0A-1810-EB3E-145E-9D03799B843A}"/>
              </a:ext>
            </a:extLst>
          </p:cNvPr>
          <p:cNvPicPr>
            <a:picLocks noChangeAspect="1" noChangeArrowheads="1"/>
          </p:cNvPicPr>
          <p:nvPr/>
        </p:nvPicPr>
        <p:blipFill>
          <a:blip r:embed="rId7" r:link="rId8">
            <a:extLst>
              <a:ext uri="{28A0092B-C50C-407E-A947-70E740481C1C}">
                <a14:useLocalDpi xmlns:a14="http://schemas.microsoft.com/office/drawing/2010/main"/>
              </a:ext>
            </a:extLst>
          </a:blip>
          <a:srcRect/>
          <a:stretch>
            <a:fillRect/>
          </a:stretch>
        </p:blipFill>
        <p:spPr bwMode="auto">
          <a:xfrm>
            <a:off x="1526267" y="4891075"/>
            <a:ext cx="9144000" cy="168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850599"/>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52834-5CE4-AA83-4A78-87D1E6DF98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8D86607-6C78-DE65-4C7E-B6F5DC23D419}"/>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PRATYBOS „VYČIO SKLIAUTAS“, 2025-10-07-08</a:t>
            </a:r>
          </a:p>
        </p:txBody>
      </p:sp>
      <p:sp>
        <p:nvSpPr>
          <p:cNvPr id="4" name="Slide Number Placeholder 8">
            <a:extLst>
              <a:ext uri="{FF2B5EF4-FFF2-40B4-BE49-F238E27FC236}">
                <a16:creationId xmlns:a16="http://schemas.microsoft.com/office/drawing/2014/main" id="{E230486E-B168-ABFF-3870-40A252F931E8}"/>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9" name="Picture 4">
            <a:extLst>
              <a:ext uri="{FF2B5EF4-FFF2-40B4-BE49-F238E27FC236}">
                <a16:creationId xmlns:a16="http://schemas.microsoft.com/office/drawing/2014/main" id="{B7B9DB98-CC0B-AAE0-0CDD-0A2C97D490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41035" y="1021705"/>
            <a:ext cx="384213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4B6379C-BEF6-A245-80E4-A205DE75D8E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41035" y="3429000"/>
            <a:ext cx="3842134" cy="21620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table with black text and white text&#10;&#10;AI-generated content may be incorrect.">
            <a:extLst>
              <a:ext uri="{FF2B5EF4-FFF2-40B4-BE49-F238E27FC236}">
                <a16:creationId xmlns:a16="http://schemas.microsoft.com/office/drawing/2014/main" id="{A2853BD9-E215-B2DE-F8B3-FAE8439BECB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9034" y="973581"/>
            <a:ext cx="7441380" cy="4668248"/>
          </a:xfrm>
          <a:prstGeom prst="rect">
            <a:avLst/>
          </a:prstGeom>
        </p:spPr>
      </p:pic>
    </p:spTree>
    <p:extLst>
      <p:ext uri="{BB962C8B-B14F-4D97-AF65-F5344CB8AC3E}">
        <p14:creationId xmlns:p14="http://schemas.microsoft.com/office/powerpoint/2010/main" val="4114614782"/>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61E0E-57C0-584F-A94C-28EAB39CA88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93DFDF8-F805-A818-2253-7899E90BE3AE}"/>
              </a:ext>
            </a:extLst>
          </p:cNvPr>
          <p:cNvSpPr txBox="1"/>
          <p:nvPr/>
        </p:nvSpPr>
        <p:spPr>
          <a:xfrm>
            <a:off x="1606635" y="235708"/>
            <a:ext cx="6910559"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PRATYBOS, 2026-04-02</a:t>
            </a:r>
          </a:p>
        </p:txBody>
      </p:sp>
      <p:sp>
        <p:nvSpPr>
          <p:cNvPr id="4" name="Slide Number Placeholder 8">
            <a:extLst>
              <a:ext uri="{FF2B5EF4-FFF2-40B4-BE49-F238E27FC236}">
                <a16:creationId xmlns:a16="http://schemas.microsoft.com/office/drawing/2014/main" id="{8892F338-BAAD-2783-EC8B-E2F1646FBE77}"/>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sp>
        <p:nvSpPr>
          <p:cNvPr id="3" name="TextBox 2">
            <a:extLst>
              <a:ext uri="{FF2B5EF4-FFF2-40B4-BE49-F238E27FC236}">
                <a16:creationId xmlns:a16="http://schemas.microsoft.com/office/drawing/2014/main" id="{2195FBE2-7FB8-EADF-EFAB-0238E3CAB718}"/>
              </a:ext>
            </a:extLst>
          </p:cNvPr>
          <p:cNvSpPr txBox="1"/>
          <p:nvPr/>
        </p:nvSpPr>
        <p:spPr>
          <a:xfrm>
            <a:off x="404169" y="1004729"/>
            <a:ext cx="8760718" cy="5324535"/>
          </a:xfrm>
          <a:prstGeom prst="rect">
            <a:avLst/>
          </a:prstGeom>
          <a:noFill/>
        </p:spPr>
        <p:txBody>
          <a:bodyPr wrap="square">
            <a:spAutoFit/>
          </a:bodyPr>
          <a:lstStyle/>
          <a:p>
            <a:r>
              <a:rPr lang="lt-LT" sz="2000" b="1" dirty="0"/>
              <a:t>Bendras pasirengimo vertinimas: 3,88 / 5</a:t>
            </a:r>
          </a:p>
          <a:p>
            <a:br>
              <a:rPr lang="lt-LT" sz="2000" dirty="0"/>
            </a:br>
            <a:r>
              <a:rPr lang="lt-LT" sz="2000" b="1" dirty="0"/>
              <a:t>Stiprybės (kas veikė gerai):</a:t>
            </a:r>
            <a:endParaRPr lang="lt-LT" sz="2000" dirty="0"/>
          </a:p>
          <a:p>
            <a:r>
              <a:rPr lang="lt-LT" sz="2000" dirty="0"/>
              <a:t>Operatyvus ESOC darbas ir tarpinstitucinis bendradarbiavimas</a:t>
            </a:r>
          </a:p>
          <a:p>
            <a:r>
              <a:rPr lang="lt-LT" sz="2000" dirty="0"/>
              <a:t>Realistiškas scenarijus (įtraukti ŽSN poreikiai, GSP, transportas, psichologinė pagalba)</a:t>
            </a:r>
          </a:p>
          <a:p>
            <a:r>
              <a:rPr lang="lt-LT" sz="2000" dirty="0"/>
              <a:t>Naudojami duomenys (VDV IS, LT72, gyvas registras GSP)</a:t>
            </a:r>
          </a:p>
          <a:p>
            <a:r>
              <a:rPr lang="lt-LT" sz="2000" dirty="0"/>
              <a:t>Gera infrastruktūra (patalpos, transportas pritaikyti)</a:t>
            </a:r>
          </a:p>
          <a:p>
            <a:r>
              <a:rPr lang="lt-LT" sz="2000" dirty="0"/>
              <a:t>Šaulių, Raudonojo Kryžiaus ir kitų partnerių efektyvus įsitraukimas</a:t>
            </a:r>
          </a:p>
          <a:p>
            <a:endParaRPr lang="lt-LT" sz="2000" dirty="0"/>
          </a:p>
          <a:p>
            <a:r>
              <a:rPr lang="lt-LT" sz="2000" b="1" dirty="0"/>
              <a:t>Iššūkiai, kur verta stiprinti pasirengimą:</a:t>
            </a:r>
            <a:endParaRPr lang="lt-LT" sz="2000" dirty="0"/>
          </a:p>
          <a:p>
            <a:r>
              <a:rPr lang="lt-LT" sz="2000" dirty="0"/>
              <a:t>Nustatyti aiškų vadovavimo, koordinavimo ir pavaldumo modelį ESOC ir gyventojų evakavimo punktuose</a:t>
            </a:r>
          </a:p>
          <a:p>
            <a:r>
              <a:rPr lang="lt-LT" sz="2000" dirty="0"/>
              <a:t>Efektyvinti duomenų panaudojimą (užtikrinti greitą prieigą ir suderintus šaltinius)</a:t>
            </a:r>
          </a:p>
          <a:p>
            <a:r>
              <a:rPr lang="lt-LT" sz="2000" dirty="0"/>
              <a:t>Standartizuoti gyventojų srautų valdymo ir registracijos procesus</a:t>
            </a:r>
          </a:p>
          <a:p>
            <a:r>
              <a:rPr lang="lt-LT" sz="2000" dirty="0"/>
              <a:t>Užtikrinti savalaikį ir prieinamą gyventojų informavimą (ypač žmonėms su negalia)</a:t>
            </a:r>
          </a:p>
          <a:p>
            <a:r>
              <a:rPr lang="lt-LT" sz="2000" dirty="0"/>
              <a:t>Stiprinti tarpinstitucinį bendradarbiavimą ir veiksmingą komunikaciją</a:t>
            </a:r>
          </a:p>
        </p:txBody>
      </p:sp>
      <p:pic>
        <p:nvPicPr>
          <p:cNvPr id="7" name="Picture 6">
            <a:extLst>
              <a:ext uri="{FF2B5EF4-FFF2-40B4-BE49-F238E27FC236}">
                <a16:creationId xmlns:a16="http://schemas.microsoft.com/office/drawing/2014/main" id="{A2B809EF-82DB-D649-3F94-0A85EE3A46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7733" y="86249"/>
            <a:ext cx="2739879" cy="4100102"/>
          </a:xfrm>
          <a:prstGeom prst="rect">
            <a:avLst/>
          </a:prstGeom>
        </p:spPr>
      </p:pic>
      <p:pic>
        <p:nvPicPr>
          <p:cNvPr id="11" name="Picture 10">
            <a:extLst>
              <a:ext uri="{FF2B5EF4-FFF2-40B4-BE49-F238E27FC236}">
                <a16:creationId xmlns:a16="http://schemas.microsoft.com/office/drawing/2014/main" id="{C2283AE5-5B86-646D-2592-EDE4E27CDE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87733" y="4186351"/>
            <a:ext cx="2746883" cy="2018683"/>
          </a:xfrm>
          <a:prstGeom prst="rect">
            <a:avLst/>
          </a:prstGeom>
        </p:spPr>
      </p:pic>
    </p:spTree>
    <p:extLst>
      <p:ext uri="{BB962C8B-B14F-4D97-AF65-F5344CB8AC3E}">
        <p14:creationId xmlns:p14="http://schemas.microsoft.com/office/powerpoint/2010/main" val="4149963969"/>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and orange line&#10;&#10;AI-generated content may be incorrect.">
            <a:extLst>
              <a:ext uri="{FF2B5EF4-FFF2-40B4-BE49-F238E27FC236}">
                <a16:creationId xmlns:a16="http://schemas.microsoft.com/office/drawing/2014/main" id="{65DADAC0-CCCD-C4E7-F110-5524E40BD5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8" y="893"/>
            <a:ext cx="12188825" cy="6856213"/>
          </a:xfrm>
          <a:prstGeom prst="rect">
            <a:avLst/>
          </a:prstGeom>
        </p:spPr>
      </p:pic>
      <p:sp>
        <p:nvSpPr>
          <p:cNvPr id="13" name="TextBox 12"/>
          <p:cNvSpPr txBox="1"/>
          <p:nvPr/>
        </p:nvSpPr>
        <p:spPr>
          <a:xfrm>
            <a:off x="3080877" y="2311086"/>
            <a:ext cx="6030247" cy="600164"/>
          </a:xfrm>
          <a:prstGeom prst="rect">
            <a:avLst/>
          </a:prstGeom>
          <a:noFill/>
        </p:spPr>
        <p:txBody>
          <a:bodyPr wrap="square" rtlCol="0">
            <a:spAutoFit/>
          </a:bodyPr>
          <a:lstStyle/>
          <a:p>
            <a:pPr algn="ctr"/>
            <a:r>
              <a:rPr lang="lt-LT" sz="3300" dirty="0">
                <a:solidFill>
                  <a:srgbClr val="092168"/>
                </a:solidFill>
                <a:latin typeface="+mj-lt"/>
              </a:rPr>
              <a:t>AČIŪ UŽ DĖMESĮ!</a:t>
            </a:r>
          </a:p>
        </p:txBody>
      </p:sp>
      <p:sp>
        <p:nvSpPr>
          <p:cNvPr id="7" name="TextBox 6">
            <a:extLst>
              <a:ext uri="{FF2B5EF4-FFF2-40B4-BE49-F238E27FC236}">
                <a16:creationId xmlns:a16="http://schemas.microsoft.com/office/drawing/2014/main" id="{34EF8D52-D657-4F4F-5B2A-389AC7421A4A}"/>
              </a:ext>
            </a:extLst>
          </p:cNvPr>
          <p:cNvSpPr txBox="1"/>
          <p:nvPr/>
        </p:nvSpPr>
        <p:spPr>
          <a:xfrm>
            <a:off x="4723411" y="5815146"/>
            <a:ext cx="2759377" cy="461665"/>
          </a:xfrm>
          <a:prstGeom prst="rect">
            <a:avLst/>
          </a:prstGeom>
          <a:noFill/>
        </p:spPr>
        <p:txBody>
          <a:bodyPr wrap="square">
            <a:spAutoFit/>
          </a:bodyPr>
          <a:lstStyle/>
          <a:p>
            <a:pPr algn="ctr"/>
            <a:r>
              <a:rPr lang="en-CH" sz="2400" dirty="0">
                <a:solidFill>
                  <a:srgbClr val="F39200"/>
                </a:solidFill>
                <a:latin typeface="+mj-lt"/>
              </a:rPr>
              <a:t>#Žinojimas saugo! </a:t>
            </a:r>
          </a:p>
        </p:txBody>
      </p:sp>
      <p:pic>
        <p:nvPicPr>
          <p:cNvPr id="9" name="Picture 8" descr="A black and white logo&#10;&#10;AI-generated content may be incorrect.">
            <a:extLst>
              <a:ext uri="{FF2B5EF4-FFF2-40B4-BE49-F238E27FC236}">
                <a16:creationId xmlns:a16="http://schemas.microsoft.com/office/drawing/2014/main" id="{F8F59987-E492-0D7E-B0B7-5ACF814775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7106" y="4269915"/>
            <a:ext cx="1931988" cy="1352392"/>
          </a:xfrm>
          <a:prstGeom prst="rect">
            <a:avLst/>
          </a:prstGeom>
        </p:spPr>
      </p:pic>
      <p:pic>
        <p:nvPicPr>
          <p:cNvPr id="11" name="Paveikslėlis 9" descr="Paveikslėlis, kuriame yra rašas, pikselis, dizainas&#10;&#10;Dirbtinio intelekto sugeneruotas turinys gali būti neteisingas.">
            <a:extLst>
              <a:ext uri="{FF2B5EF4-FFF2-40B4-BE49-F238E27FC236}">
                <a16:creationId xmlns:a16="http://schemas.microsoft.com/office/drawing/2014/main" id="{551EAD67-ADA1-98D5-FDAE-57F276F43E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90517" y="4772104"/>
            <a:ext cx="1352392" cy="1352392"/>
          </a:xfrm>
          <a:prstGeom prst="rect">
            <a:avLst/>
          </a:prstGeom>
        </p:spPr>
      </p:pic>
      <p:pic>
        <p:nvPicPr>
          <p:cNvPr id="14" name="Paveikslėlis 11" descr="Paveikslėlis, kuriame yra rašas, menas, Grafika, kvadrato formos&#10;&#10;Dirbtinio intelekto sugeneruotas turinys gali būti neteisingas.">
            <a:extLst>
              <a:ext uri="{FF2B5EF4-FFF2-40B4-BE49-F238E27FC236}">
                <a16:creationId xmlns:a16="http://schemas.microsoft.com/office/drawing/2014/main" id="{70EDDBAC-390C-8048-B4F6-F704BC01CF6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999999" y="4772104"/>
            <a:ext cx="1352392" cy="1352392"/>
          </a:xfrm>
          <a:prstGeom prst="rect">
            <a:avLst/>
          </a:prstGeom>
        </p:spPr>
      </p:pic>
      <p:pic>
        <p:nvPicPr>
          <p:cNvPr id="17" name="Graphic 16">
            <a:extLst>
              <a:ext uri="{FF2B5EF4-FFF2-40B4-BE49-F238E27FC236}">
                <a16:creationId xmlns:a16="http://schemas.microsoft.com/office/drawing/2014/main" id="{50460546-F9A7-BB2A-03CF-D684AC5B71A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907845" y="3644900"/>
            <a:ext cx="1446827" cy="1446827"/>
          </a:xfrm>
          <a:prstGeom prst="rect">
            <a:avLst/>
          </a:prstGeom>
        </p:spPr>
      </p:pic>
      <p:pic>
        <p:nvPicPr>
          <p:cNvPr id="19" name="Graphic 18">
            <a:extLst>
              <a:ext uri="{FF2B5EF4-FFF2-40B4-BE49-F238E27FC236}">
                <a16:creationId xmlns:a16="http://schemas.microsoft.com/office/drawing/2014/main" id="{1BC924F4-1FEF-9678-96FA-9E0F0E9EE20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77127" y="3725945"/>
            <a:ext cx="1365782" cy="1365782"/>
          </a:xfrm>
          <a:prstGeom prst="rect">
            <a:avLst/>
          </a:prstGeom>
        </p:spPr>
      </p:pic>
      <p:pic>
        <p:nvPicPr>
          <p:cNvPr id="3" name="Picture 2">
            <a:extLst>
              <a:ext uri="{FF2B5EF4-FFF2-40B4-BE49-F238E27FC236}">
                <a16:creationId xmlns:a16="http://schemas.microsoft.com/office/drawing/2014/main" id="{04E83DA5-700C-3AEE-F95C-D99756AFA5B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417041" y="545181"/>
            <a:ext cx="1372116" cy="1353312"/>
          </a:xfrm>
          <a:prstGeom prst="rect">
            <a:avLst/>
          </a:prstGeom>
        </p:spPr>
      </p:pic>
      <p:sp>
        <p:nvSpPr>
          <p:cNvPr id="5" name="TextBox 4">
            <a:extLst>
              <a:ext uri="{FF2B5EF4-FFF2-40B4-BE49-F238E27FC236}">
                <a16:creationId xmlns:a16="http://schemas.microsoft.com/office/drawing/2014/main" id="{2C04AD7B-DEE1-9894-089A-CF7EEB22C50F}"/>
              </a:ext>
            </a:extLst>
          </p:cNvPr>
          <p:cNvSpPr txBox="1"/>
          <p:nvPr/>
        </p:nvSpPr>
        <p:spPr>
          <a:xfrm>
            <a:off x="2176557" y="88371"/>
            <a:ext cx="8075886" cy="369332"/>
          </a:xfrm>
          <a:prstGeom prst="rect">
            <a:avLst/>
          </a:prstGeom>
          <a:noFill/>
        </p:spPr>
        <p:txBody>
          <a:bodyPr wrap="square">
            <a:spAutoFit/>
          </a:bodyPr>
          <a:lstStyle/>
          <a:p>
            <a:r>
              <a:rPr lang="lt-LT" dirty="0">
                <a:solidFill>
                  <a:srgbClr val="F39200"/>
                </a:solidFill>
                <a:latin typeface="+mj-lt"/>
              </a:rPr>
              <a:t>Žmonių su negalia pasirengimo ekstremalioms situacijoms registravimo platforma</a:t>
            </a:r>
            <a:r>
              <a:rPr lang="en-US" dirty="0">
                <a:solidFill>
                  <a:srgbClr val="F39200"/>
                </a:solidFill>
                <a:latin typeface="+mj-lt"/>
              </a:rPr>
              <a:t> </a:t>
            </a:r>
          </a:p>
        </p:txBody>
      </p:sp>
    </p:spTree>
    <p:extLst>
      <p:ext uri="{BB962C8B-B14F-4D97-AF65-F5344CB8AC3E}">
        <p14:creationId xmlns:p14="http://schemas.microsoft.com/office/powerpoint/2010/main" val="19240510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A8BB3-CB32-B7BE-859E-C0EFA77E6DE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42075B2-6E42-DB5C-DEBD-6A8A23463E82}"/>
              </a:ext>
            </a:extLst>
          </p:cNvPr>
          <p:cNvSpPr txBox="1"/>
          <p:nvPr/>
        </p:nvSpPr>
        <p:spPr>
          <a:xfrm>
            <a:off x="1135225" y="274748"/>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SLIDO</a:t>
            </a:r>
          </a:p>
        </p:txBody>
      </p:sp>
      <p:sp>
        <p:nvSpPr>
          <p:cNvPr id="4" name="Slide Number Placeholder 8">
            <a:extLst>
              <a:ext uri="{FF2B5EF4-FFF2-40B4-BE49-F238E27FC236}">
                <a16:creationId xmlns:a16="http://schemas.microsoft.com/office/drawing/2014/main" id="{6FDBDABD-EA09-0AB5-1894-82ADA09DB8D9}"/>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3" name="Picture 2">
            <a:extLst>
              <a:ext uri="{FF2B5EF4-FFF2-40B4-BE49-F238E27FC236}">
                <a16:creationId xmlns:a16="http://schemas.microsoft.com/office/drawing/2014/main" id="{9A885E59-1A08-2DE1-4AD7-E68228CE1A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3715" y="1435410"/>
            <a:ext cx="9371687" cy="4287295"/>
          </a:xfrm>
          <a:prstGeom prst="rect">
            <a:avLst/>
          </a:prstGeom>
        </p:spPr>
      </p:pic>
      <p:sp>
        <p:nvSpPr>
          <p:cNvPr id="6" name="TextBox 5">
            <a:extLst>
              <a:ext uri="{FF2B5EF4-FFF2-40B4-BE49-F238E27FC236}">
                <a16:creationId xmlns:a16="http://schemas.microsoft.com/office/drawing/2014/main" id="{D1AC1AD3-FF75-B946-1944-DF5E59F195C3}"/>
              </a:ext>
            </a:extLst>
          </p:cNvPr>
          <p:cNvSpPr txBox="1"/>
          <p:nvPr/>
        </p:nvSpPr>
        <p:spPr>
          <a:xfrm>
            <a:off x="3467613" y="928176"/>
            <a:ext cx="4923889" cy="369332"/>
          </a:xfrm>
          <a:prstGeom prst="rect">
            <a:avLst/>
          </a:prstGeom>
          <a:noFill/>
        </p:spPr>
        <p:txBody>
          <a:bodyPr wrap="square">
            <a:spAutoFit/>
          </a:bodyPr>
          <a:lstStyle/>
          <a:p>
            <a:r>
              <a:rPr lang="en-US" dirty="0">
                <a:hlinkClick r:id="rId4"/>
              </a:rPr>
              <a:t>https://app.sli.do/event/hTY6CE7zbi9ofVs8twFNFj</a:t>
            </a:r>
            <a:r>
              <a:rPr lang="en-US" dirty="0"/>
              <a:t> </a:t>
            </a:r>
          </a:p>
        </p:txBody>
      </p:sp>
    </p:spTree>
    <p:extLst>
      <p:ext uri="{BB962C8B-B14F-4D97-AF65-F5344CB8AC3E}">
        <p14:creationId xmlns:p14="http://schemas.microsoft.com/office/powerpoint/2010/main" val="2391309053"/>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1D37B-AEED-6C69-0489-0C97C33A06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DD2E70-9C50-B647-701F-8D03EC9103E2}"/>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REZULTATŲ SKLAIDA IR ĮGYVENDINIMAS</a:t>
            </a:r>
          </a:p>
        </p:txBody>
      </p:sp>
      <p:sp>
        <p:nvSpPr>
          <p:cNvPr id="4" name="Slide Number Placeholder 8">
            <a:extLst>
              <a:ext uri="{FF2B5EF4-FFF2-40B4-BE49-F238E27FC236}">
                <a16:creationId xmlns:a16="http://schemas.microsoft.com/office/drawing/2014/main" id="{12CE5B19-ABAD-A649-9EED-4D17BE62D313}"/>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graphicFrame>
        <p:nvGraphicFramePr>
          <p:cNvPr id="3" name="Table 2">
            <a:extLst>
              <a:ext uri="{FF2B5EF4-FFF2-40B4-BE49-F238E27FC236}">
                <a16:creationId xmlns:a16="http://schemas.microsoft.com/office/drawing/2014/main" id="{E13A4EF1-76F6-6A31-0D05-BEFDA7650535}"/>
              </a:ext>
            </a:extLst>
          </p:cNvPr>
          <p:cNvGraphicFramePr>
            <a:graphicFrameLocks noGrp="1"/>
          </p:cNvGraphicFramePr>
          <p:nvPr>
            <p:extLst>
              <p:ext uri="{D42A27DB-BD31-4B8C-83A1-F6EECF244321}">
                <p14:modId xmlns:p14="http://schemas.microsoft.com/office/powerpoint/2010/main" val="3937953021"/>
              </p:ext>
            </p:extLst>
          </p:nvPr>
        </p:nvGraphicFramePr>
        <p:xfrm>
          <a:off x="1641271" y="1104594"/>
          <a:ext cx="8909457" cy="4648811"/>
        </p:xfrm>
        <a:graphic>
          <a:graphicData uri="http://schemas.openxmlformats.org/drawingml/2006/table">
            <a:tbl>
              <a:tblPr/>
              <a:tblGrid>
                <a:gridCol w="873329">
                  <a:extLst>
                    <a:ext uri="{9D8B030D-6E8A-4147-A177-3AD203B41FA5}">
                      <a16:colId xmlns:a16="http://schemas.microsoft.com/office/drawing/2014/main" val="2985276915"/>
                    </a:ext>
                  </a:extLst>
                </a:gridCol>
                <a:gridCol w="2523744">
                  <a:extLst>
                    <a:ext uri="{9D8B030D-6E8A-4147-A177-3AD203B41FA5}">
                      <a16:colId xmlns:a16="http://schemas.microsoft.com/office/drawing/2014/main" val="2737442189"/>
                    </a:ext>
                  </a:extLst>
                </a:gridCol>
                <a:gridCol w="3721608">
                  <a:extLst>
                    <a:ext uri="{9D8B030D-6E8A-4147-A177-3AD203B41FA5}">
                      <a16:colId xmlns:a16="http://schemas.microsoft.com/office/drawing/2014/main" val="537287092"/>
                    </a:ext>
                  </a:extLst>
                </a:gridCol>
                <a:gridCol w="1790776">
                  <a:extLst>
                    <a:ext uri="{9D8B030D-6E8A-4147-A177-3AD203B41FA5}">
                      <a16:colId xmlns:a16="http://schemas.microsoft.com/office/drawing/2014/main" val="3860254915"/>
                    </a:ext>
                  </a:extLst>
                </a:gridCol>
              </a:tblGrid>
              <a:tr h="617789">
                <a:tc>
                  <a:txBody>
                    <a:bodyPr/>
                    <a:lstStyle/>
                    <a:p>
                      <a:pPr algn="ctr" fontAlgn="ctr">
                        <a:buNone/>
                      </a:pPr>
                      <a:r>
                        <a:rPr lang="en-US" sz="1800" b="1" i="0" u="none" strike="noStrike" dirty="0">
                          <a:solidFill>
                            <a:srgbClr val="000000"/>
                          </a:solidFill>
                          <a:effectLst/>
                          <a:latin typeface="Calibri" panose="020F0502020204030204" pitchFamily="34" charset="0"/>
                        </a:rPr>
                        <a:t>Nr.</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1" i="0" u="none" strike="noStrike">
                          <a:solidFill>
                            <a:srgbClr val="000000"/>
                          </a:solidFill>
                          <a:effectLst/>
                          <a:latin typeface="Calibri" panose="020F0502020204030204" pitchFamily="34" charset="0"/>
                        </a:rPr>
                        <a:t>Renginys</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lt-LT" sz="1800" b="1" i="0" u="none" strike="noStrike">
                          <a:solidFill>
                            <a:srgbClr val="000000"/>
                          </a:solidFill>
                          <a:effectLst/>
                          <a:latin typeface="Calibri" panose="020F0502020204030204" pitchFamily="34" charset="0"/>
                        </a:rPr>
                        <a:t>Savivaldybė, kurioje vyksta renginys</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1" i="0" u="none" strike="noStrike">
                          <a:solidFill>
                            <a:srgbClr val="000000"/>
                          </a:solidFill>
                          <a:effectLst/>
                          <a:latin typeface="Calibri" panose="020F0502020204030204" pitchFamily="34" charset="0"/>
                        </a:rPr>
                        <a:t>Data</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8663222"/>
                  </a:ext>
                </a:extLst>
              </a:tr>
              <a:tr h="494767">
                <a:tc>
                  <a:txBody>
                    <a:bodyPr/>
                    <a:lstStyle/>
                    <a:p>
                      <a:pPr algn="ctr" fontAlgn="ctr">
                        <a:buNone/>
                      </a:pPr>
                      <a:r>
                        <a:rPr lang="en-US" sz="1800" b="0" i="0" u="none" strike="noStrike">
                          <a:solidFill>
                            <a:srgbClr val="000000"/>
                          </a:solidFill>
                          <a:effectLst/>
                          <a:latin typeface="Calibri" panose="020F0502020204030204" pitchFamily="34" charset="0"/>
                        </a:rPr>
                        <a:t>1</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Seminaras</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Kauno m. sav</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2026-02-17</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9797492"/>
                  </a:ext>
                </a:extLst>
              </a:tr>
              <a:tr h="494767">
                <a:tc>
                  <a:txBody>
                    <a:bodyPr/>
                    <a:lstStyle/>
                    <a:p>
                      <a:pPr algn="ctr" fontAlgn="ctr">
                        <a:buNone/>
                      </a:pPr>
                      <a:r>
                        <a:rPr lang="en-US" sz="1800" b="0" i="0" u="none" strike="noStrike">
                          <a:solidFill>
                            <a:srgbClr val="000000"/>
                          </a:solidFill>
                          <a:effectLst/>
                          <a:latin typeface="Calibri" panose="020F0502020204030204" pitchFamily="34" charset="0"/>
                        </a:rPr>
                        <a:t>2</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Seminaras</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lt-LT" sz="1800" b="0" i="0" u="none" strike="noStrike">
                          <a:solidFill>
                            <a:srgbClr val="000000"/>
                          </a:solidFill>
                          <a:effectLst/>
                          <a:latin typeface="Calibri" panose="020F0502020204030204" pitchFamily="34" charset="0"/>
                        </a:rPr>
                        <a:t>Panevėžio m. sav.</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2026-02-26</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2834486"/>
                  </a:ext>
                </a:extLst>
              </a:tr>
              <a:tr h="494767">
                <a:tc>
                  <a:txBody>
                    <a:bodyPr/>
                    <a:lstStyle/>
                    <a:p>
                      <a:pPr algn="ctr" fontAlgn="ctr">
                        <a:buNone/>
                      </a:pPr>
                      <a:r>
                        <a:rPr lang="en-US" sz="1800" b="0" i="0" u="none" strike="noStrike">
                          <a:solidFill>
                            <a:srgbClr val="000000"/>
                          </a:solidFill>
                          <a:effectLst/>
                          <a:latin typeface="Calibri" panose="020F0502020204030204" pitchFamily="34" charset="0"/>
                        </a:rPr>
                        <a:t>3</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Seminaras</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lt-LT" sz="1800" b="0" i="0" u="none" strike="noStrike">
                          <a:solidFill>
                            <a:srgbClr val="000000"/>
                          </a:solidFill>
                          <a:effectLst/>
                          <a:latin typeface="Calibri" panose="020F0502020204030204" pitchFamily="34" charset="0"/>
                        </a:rPr>
                        <a:t>Šiaulių m. sav.</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2026-03-10</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6795899"/>
                  </a:ext>
                </a:extLst>
              </a:tr>
              <a:tr h="479694">
                <a:tc>
                  <a:txBody>
                    <a:bodyPr/>
                    <a:lstStyle/>
                    <a:p>
                      <a:pPr algn="ctr" fontAlgn="ctr">
                        <a:buNone/>
                      </a:pPr>
                      <a:r>
                        <a:rPr lang="en-US" sz="1800" b="0" i="0" u="none" strike="noStrike" dirty="0">
                          <a:solidFill>
                            <a:srgbClr val="000000"/>
                          </a:solidFill>
                          <a:effectLst/>
                          <a:latin typeface="Calibri" panose="020F0502020204030204" pitchFamily="34" charset="0"/>
                        </a:rPr>
                        <a:t>4</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Seminaras</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Vilniaus m. sav.</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dirty="0">
                          <a:solidFill>
                            <a:srgbClr val="000000"/>
                          </a:solidFill>
                          <a:effectLst/>
                          <a:latin typeface="Calibri" panose="020F0502020204030204" pitchFamily="34" charset="0"/>
                        </a:rPr>
                        <a:t>2026-03-17</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4937938"/>
                  </a:ext>
                </a:extLst>
              </a:tr>
              <a:tr h="582726">
                <a:tc>
                  <a:txBody>
                    <a:bodyPr/>
                    <a:lstStyle/>
                    <a:p>
                      <a:pPr algn="ctr" fontAlgn="ctr">
                        <a:buNone/>
                      </a:pPr>
                      <a:r>
                        <a:rPr lang="en-US" sz="1800" b="0" i="0" u="none" strike="noStrike">
                          <a:solidFill>
                            <a:srgbClr val="000000"/>
                          </a:solidFill>
                          <a:effectLst/>
                          <a:latin typeface="Calibri" panose="020F0502020204030204" pitchFamily="34" charset="0"/>
                        </a:rPr>
                        <a:t>5</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Pratybos</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lt-LT" sz="1800" b="0" i="0" u="none" strike="noStrike">
                          <a:solidFill>
                            <a:srgbClr val="000000"/>
                          </a:solidFill>
                          <a:effectLst/>
                          <a:latin typeface="Calibri" panose="020F0502020204030204" pitchFamily="34" charset="0"/>
                        </a:rPr>
                        <a:t>Klaipėdos m. sav.</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2026-04-02</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8982449"/>
                  </a:ext>
                </a:extLst>
              </a:tr>
              <a:tr h="494767">
                <a:tc>
                  <a:txBody>
                    <a:bodyPr/>
                    <a:lstStyle/>
                    <a:p>
                      <a:pPr algn="ctr" fontAlgn="ctr">
                        <a:buNone/>
                      </a:pPr>
                      <a:r>
                        <a:rPr lang="en-US" sz="1800" b="0" i="0" u="none" strike="noStrike">
                          <a:solidFill>
                            <a:srgbClr val="000000"/>
                          </a:solidFill>
                          <a:effectLst/>
                          <a:latin typeface="Calibri" panose="020F0502020204030204" pitchFamily="34" charset="0"/>
                        </a:rPr>
                        <a:t>6</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Seminaras</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lt-LT" sz="1800" b="0" i="0" u="none" strike="noStrike">
                          <a:solidFill>
                            <a:srgbClr val="000000"/>
                          </a:solidFill>
                          <a:effectLst/>
                          <a:latin typeface="Calibri" panose="020F0502020204030204" pitchFamily="34" charset="0"/>
                        </a:rPr>
                        <a:t>Klaipėdos m. sav.</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2026-04-02</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4612444"/>
                  </a:ext>
                </a:extLst>
              </a:tr>
              <a:tr h="494767">
                <a:tc>
                  <a:txBody>
                    <a:bodyPr/>
                    <a:lstStyle/>
                    <a:p>
                      <a:pPr algn="ctr" fontAlgn="ctr">
                        <a:buNone/>
                      </a:pPr>
                      <a:r>
                        <a:rPr lang="en-US" sz="1800" b="0" i="0" u="none" strike="noStrike">
                          <a:solidFill>
                            <a:srgbClr val="000000"/>
                          </a:solidFill>
                          <a:effectLst/>
                          <a:latin typeface="Calibri" panose="020F0502020204030204" pitchFamily="34" charset="0"/>
                        </a:rPr>
                        <a:t>7</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Spaudos konferencija</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lt-LT" sz="1800" b="0" i="0" u="none" strike="noStrike">
                          <a:solidFill>
                            <a:srgbClr val="000000"/>
                          </a:solidFill>
                          <a:effectLst/>
                          <a:latin typeface="Calibri" panose="020F0502020204030204" pitchFamily="34" charset="0"/>
                        </a:rPr>
                        <a:t>Klaipėdos m. sav.</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2026-04-02</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7262664"/>
                  </a:ext>
                </a:extLst>
              </a:tr>
              <a:tr h="494767">
                <a:tc>
                  <a:txBody>
                    <a:bodyPr/>
                    <a:lstStyle/>
                    <a:p>
                      <a:pPr algn="ctr" fontAlgn="ctr">
                        <a:buNone/>
                      </a:pPr>
                      <a:r>
                        <a:rPr lang="en-US" sz="1800" b="0" i="0" u="none" strike="noStrike">
                          <a:solidFill>
                            <a:srgbClr val="000000"/>
                          </a:solidFill>
                          <a:effectLst/>
                          <a:latin typeface="Calibri" panose="020F0502020204030204" pitchFamily="34" charset="0"/>
                        </a:rPr>
                        <a:t>8</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Baigiamoji konferencija</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a:solidFill>
                            <a:srgbClr val="000000"/>
                          </a:solidFill>
                          <a:effectLst/>
                          <a:latin typeface="Calibri" panose="020F0502020204030204" pitchFamily="34" charset="0"/>
                        </a:rPr>
                        <a:t>Birštono sav.</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800" b="0" i="0" u="none" strike="noStrike" dirty="0">
                          <a:solidFill>
                            <a:srgbClr val="000000"/>
                          </a:solidFill>
                          <a:effectLst/>
                          <a:latin typeface="Calibri" panose="020F0502020204030204" pitchFamily="34" charset="0"/>
                        </a:rPr>
                        <a:t>2026-04-09</a:t>
                      </a:r>
                    </a:p>
                  </a:txBody>
                  <a:tcPr marL="7141" marR="7141" marT="71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2007564"/>
                  </a:ext>
                </a:extLst>
              </a:tr>
            </a:tbl>
          </a:graphicData>
        </a:graphic>
      </p:graphicFrame>
    </p:spTree>
    <p:extLst>
      <p:ext uri="{BB962C8B-B14F-4D97-AF65-F5344CB8AC3E}">
        <p14:creationId xmlns:p14="http://schemas.microsoft.com/office/powerpoint/2010/main" val="792921381"/>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FB88C-B399-FDE7-4DCB-9A3CDB0C31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5D1989-0850-011B-C731-32587EDA66C8}"/>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SEMINARŲ DALYVIAI</a:t>
            </a:r>
          </a:p>
        </p:txBody>
      </p:sp>
      <p:sp>
        <p:nvSpPr>
          <p:cNvPr id="4" name="Slide Number Placeholder 8">
            <a:extLst>
              <a:ext uri="{FF2B5EF4-FFF2-40B4-BE49-F238E27FC236}">
                <a16:creationId xmlns:a16="http://schemas.microsoft.com/office/drawing/2014/main" id="{DA7D37B1-3EF1-09C6-F103-B134EFED701D}"/>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smtClean="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8" name="Picture 7">
            <a:extLst>
              <a:ext uri="{FF2B5EF4-FFF2-40B4-BE49-F238E27FC236}">
                <a16:creationId xmlns:a16="http://schemas.microsoft.com/office/drawing/2014/main" id="{8AEC3F33-1D66-8BCB-540E-D497BB4846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1292" y="1605064"/>
            <a:ext cx="8989415" cy="3100749"/>
          </a:xfrm>
          <a:prstGeom prst="rect">
            <a:avLst/>
          </a:prstGeom>
        </p:spPr>
      </p:pic>
    </p:spTree>
    <p:extLst>
      <p:ext uri="{BB962C8B-B14F-4D97-AF65-F5344CB8AC3E}">
        <p14:creationId xmlns:p14="http://schemas.microsoft.com/office/powerpoint/2010/main" val="1539156189"/>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70930-B4BE-D289-0A14-E0E7BD6B59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79788AD-9594-C24F-9309-DC0E637E9676}"/>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STATISTAI KLAIPĖDOS MIESTE – </a:t>
            </a:r>
            <a:r>
              <a:rPr lang="lt-LT" sz="2750" b="1" dirty="0">
                <a:solidFill>
                  <a:srgbClr val="335BA7"/>
                </a:solidFill>
                <a:latin typeface="Lato" panose="020F0502020204030203" pitchFamily="34" charset="0"/>
                <a:ea typeface="Lato" panose="020F0502020204030203" pitchFamily="34" charset="0"/>
                <a:cs typeface="Lato" panose="020F0502020204030203" pitchFamily="34" charset="0"/>
              </a:rPr>
              <a:t>ŽMONĖS SU </a:t>
            </a: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NE</a:t>
            </a:r>
            <a:r>
              <a:rPr lang="lt-LT" sz="2750" b="1" dirty="0">
                <a:solidFill>
                  <a:srgbClr val="335BA7"/>
                </a:solidFill>
                <a:latin typeface="Lato" panose="020F0502020204030203" pitchFamily="34" charset="0"/>
                <a:ea typeface="Lato" panose="020F0502020204030203" pitchFamily="34" charset="0"/>
                <a:cs typeface="Lato" panose="020F0502020204030203" pitchFamily="34" charset="0"/>
              </a:rPr>
              <a:t>GALIA</a:t>
            </a: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 </a:t>
            </a:r>
          </a:p>
        </p:txBody>
      </p:sp>
      <p:sp>
        <p:nvSpPr>
          <p:cNvPr id="4" name="Slide Number Placeholder 8">
            <a:extLst>
              <a:ext uri="{FF2B5EF4-FFF2-40B4-BE49-F238E27FC236}">
                <a16:creationId xmlns:a16="http://schemas.microsoft.com/office/drawing/2014/main" id="{8D2D3F4E-92EF-CAE4-E1C5-2EBC4AC9003C}"/>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11" name="Picture 10">
            <a:extLst>
              <a:ext uri="{FF2B5EF4-FFF2-40B4-BE49-F238E27FC236}">
                <a16:creationId xmlns:a16="http://schemas.microsoft.com/office/drawing/2014/main" id="{85CA26FE-0C93-3747-8964-E13495AC1C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6084" y="807336"/>
            <a:ext cx="7799832" cy="2145309"/>
          </a:xfrm>
          <a:prstGeom prst="rect">
            <a:avLst/>
          </a:prstGeom>
        </p:spPr>
      </p:pic>
      <p:pic>
        <p:nvPicPr>
          <p:cNvPr id="13" name="Picture 12">
            <a:extLst>
              <a:ext uri="{FF2B5EF4-FFF2-40B4-BE49-F238E27FC236}">
                <a16:creationId xmlns:a16="http://schemas.microsoft.com/office/drawing/2014/main" id="{6928D09C-F1A7-321B-5D21-BC0FB2CF8C6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9800" y="2952645"/>
            <a:ext cx="7772400" cy="3826959"/>
          </a:xfrm>
          <a:prstGeom prst="rect">
            <a:avLst/>
          </a:prstGeom>
        </p:spPr>
      </p:pic>
    </p:spTree>
    <p:extLst>
      <p:ext uri="{BB962C8B-B14F-4D97-AF65-F5344CB8AC3E}">
        <p14:creationId xmlns:p14="http://schemas.microsoft.com/office/powerpoint/2010/main" val="3131740409"/>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9648C-88C1-83D8-5D46-D52E40DF32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B4D0F1-02A1-B076-A893-A6E18C8902AB}"/>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KONFERENCIJOS DALYVIAI</a:t>
            </a:r>
          </a:p>
        </p:txBody>
      </p:sp>
      <p:sp>
        <p:nvSpPr>
          <p:cNvPr id="4" name="Slide Number Placeholder 8">
            <a:extLst>
              <a:ext uri="{FF2B5EF4-FFF2-40B4-BE49-F238E27FC236}">
                <a16:creationId xmlns:a16="http://schemas.microsoft.com/office/drawing/2014/main" id="{69B55011-5E71-CA40-F0E9-AC7F450D69FA}"/>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9" name="Picture 8">
            <a:extLst>
              <a:ext uri="{FF2B5EF4-FFF2-40B4-BE49-F238E27FC236}">
                <a16:creationId xmlns:a16="http://schemas.microsoft.com/office/drawing/2014/main" id="{2EF00217-591E-FFFB-982A-CEE09D91DA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9800" y="894522"/>
            <a:ext cx="7772400" cy="4539842"/>
          </a:xfrm>
          <a:prstGeom prst="rect">
            <a:avLst/>
          </a:prstGeom>
        </p:spPr>
      </p:pic>
      <p:pic>
        <p:nvPicPr>
          <p:cNvPr id="11" name="Picture 10">
            <a:extLst>
              <a:ext uri="{FF2B5EF4-FFF2-40B4-BE49-F238E27FC236}">
                <a16:creationId xmlns:a16="http://schemas.microsoft.com/office/drawing/2014/main" id="{FD281A1E-70F3-BF86-F064-AA4D22E0E0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9800" y="5487859"/>
            <a:ext cx="7772400" cy="823985"/>
          </a:xfrm>
          <a:prstGeom prst="rect">
            <a:avLst/>
          </a:prstGeom>
        </p:spPr>
      </p:pic>
    </p:spTree>
    <p:extLst>
      <p:ext uri="{BB962C8B-B14F-4D97-AF65-F5344CB8AC3E}">
        <p14:creationId xmlns:p14="http://schemas.microsoft.com/office/powerpoint/2010/main" val="2825609579"/>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2DEC-0E6C-AF4D-241F-241AD82A5C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1BA566A-4140-61EC-BD52-FCD278F3DFF4}"/>
              </a:ext>
            </a:extLst>
          </p:cNvPr>
          <p:cNvSpPr txBox="1"/>
          <p:nvPr/>
        </p:nvSpPr>
        <p:spPr>
          <a:xfrm>
            <a:off x="1355912" y="220960"/>
            <a:ext cx="9480177" cy="515526"/>
          </a:xfrm>
          <a:prstGeom prst="rect">
            <a:avLst/>
          </a:prstGeom>
          <a:noFill/>
        </p:spPr>
        <p:txBody>
          <a:bodyPr wrap="square" rtlCol="0">
            <a:spAutoFit/>
          </a:bodyPr>
          <a:lstStyle/>
          <a:p>
            <a:pPr algn="ctr"/>
            <a:r>
              <a:rPr lang="lt-LT" sz="2750" dirty="0">
                <a:solidFill>
                  <a:srgbClr val="335BA7"/>
                </a:solidFill>
                <a:latin typeface="Lato" panose="020F0502020204030203" pitchFamily="34" charset="0"/>
                <a:ea typeface="Lato" panose="020F0502020204030203" pitchFamily="34" charset="0"/>
                <a:cs typeface="Lato" panose="020F0502020204030203" pitchFamily="34" charset="0"/>
              </a:rPr>
              <a:t>ENABLE-DMC PROJEKTO SVETAINĖ</a:t>
            </a:r>
          </a:p>
        </p:txBody>
      </p:sp>
      <p:sp>
        <p:nvSpPr>
          <p:cNvPr id="3" name="TextBox 2">
            <a:extLst>
              <a:ext uri="{FF2B5EF4-FFF2-40B4-BE49-F238E27FC236}">
                <a16:creationId xmlns:a16="http://schemas.microsoft.com/office/drawing/2014/main" id="{5C7530B3-E3C6-D5B8-903A-27061EDF126B}"/>
              </a:ext>
            </a:extLst>
          </p:cNvPr>
          <p:cNvSpPr txBox="1"/>
          <p:nvPr/>
        </p:nvSpPr>
        <p:spPr>
          <a:xfrm>
            <a:off x="508831" y="1413855"/>
            <a:ext cx="3645383" cy="338554"/>
          </a:xfrm>
          <a:prstGeom prst="rect">
            <a:avLst/>
          </a:prstGeom>
          <a:noFill/>
        </p:spPr>
        <p:txBody>
          <a:bodyPr wrap="square">
            <a:spAutoFit/>
          </a:bodyPr>
          <a:lstStyle/>
          <a:p>
            <a:pPr algn="just"/>
            <a:r>
              <a:rPr lang="lt-LT" sz="1600" b="1" dirty="0">
                <a:solidFill>
                  <a:srgbClr val="000000"/>
                </a:solidFill>
                <a:latin typeface="Lato" panose="020F0502020204030203" pitchFamily="34" charset="0"/>
                <a:ea typeface="Lato" panose="020F0502020204030203" pitchFamily="34" charset="0"/>
                <a:cs typeface="Lato" panose="020F0502020204030203" pitchFamily="34" charset="0"/>
                <a:hlinkClick r:id="rId3"/>
              </a:rPr>
              <a:t>https://lt72.lt/projektas-enable-dmc/</a:t>
            </a:r>
            <a:r>
              <a:rPr lang="lt-LT" sz="1600" b="1" dirty="0">
                <a:solidFill>
                  <a:srgbClr val="000000"/>
                </a:solidFill>
                <a:latin typeface="Lato" panose="020F0502020204030203" pitchFamily="34" charset="0"/>
                <a:ea typeface="Lato" panose="020F0502020204030203" pitchFamily="34" charset="0"/>
                <a:cs typeface="Lato" panose="020F0502020204030203" pitchFamily="34" charset="0"/>
              </a:rPr>
              <a:t> </a:t>
            </a:r>
            <a:endParaRPr lang="lt-LT" sz="16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8">
            <a:extLst>
              <a:ext uri="{FF2B5EF4-FFF2-40B4-BE49-F238E27FC236}">
                <a16:creationId xmlns:a16="http://schemas.microsoft.com/office/drawing/2014/main" id="{D504EC70-18ED-78CD-179E-A4888E1F6987}"/>
              </a:ext>
            </a:extLst>
          </p:cNvPr>
          <p:cNvSpPr txBox="1">
            <a:spLocks noGrp="1"/>
          </p:cNvSpPr>
          <p:nvPr/>
        </p:nvSpPr>
        <p:spPr>
          <a:xfrm>
            <a:off x="11454569" y="6180430"/>
            <a:ext cx="457200" cy="457200"/>
          </a:xfrm>
          <a:prstGeom prst="ellipse">
            <a:avLst/>
          </a:prstGeom>
          <a:solidFill>
            <a:srgbClr val="00B050"/>
          </a:solidFill>
        </p:spPr>
        <p:txBody>
          <a:bodyPr wrap="non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fld id="{6C79C1D1-5091-4034-9B21-DEB4FA16C787}" type="slidenum">
              <a:rPr kumimoji="0" lang="lt-LT" sz="1400" b="0" i="0" u="none" strike="noStrike" kern="1200" cap="none" spc="0" normalizeH="0" baseline="0" noProof="0">
                <a:ln>
                  <a:noFill/>
                </a:ln>
                <a:solidFill>
                  <a:srgbClr val="FFFFFF"/>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lt-LT" sz="1400" b="0" i="0" u="none" strike="noStrike" kern="1200" cap="none" spc="0" normalizeH="0" baseline="0" noProof="0" dirty="0">
              <a:ln>
                <a:noFill/>
              </a:ln>
              <a:solidFill>
                <a:srgbClr val="FFFFFF"/>
              </a:solidFill>
              <a:effectLst/>
              <a:uLnTx/>
              <a:uFillTx/>
              <a:latin typeface="Calibri"/>
              <a:ea typeface="+mn-ea"/>
              <a:cs typeface="Arial" charset="0"/>
            </a:endParaRPr>
          </a:p>
        </p:txBody>
      </p:sp>
      <p:pic>
        <p:nvPicPr>
          <p:cNvPr id="8" name="Picture 7">
            <a:extLst>
              <a:ext uri="{FF2B5EF4-FFF2-40B4-BE49-F238E27FC236}">
                <a16:creationId xmlns:a16="http://schemas.microsoft.com/office/drawing/2014/main" id="{D779C1DE-D069-ACC9-289F-8185AAC9E2E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26674" y="1364456"/>
            <a:ext cx="7772400" cy="4129087"/>
          </a:xfrm>
          <a:prstGeom prst="rect">
            <a:avLst/>
          </a:prstGeom>
        </p:spPr>
      </p:pic>
      <p:pic>
        <p:nvPicPr>
          <p:cNvPr id="10" name="Picture 9">
            <a:extLst>
              <a:ext uri="{FF2B5EF4-FFF2-40B4-BE49-F238E27FC236}">
                <a16:creationId xmlns:a16="http://schemas.microsoft.com/office/drawing/2014/main" id="{6D97BE38-FDDC-273D-2E37-7C1F02FAA4B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7842" y="1941087"/>
            <a:ext cx="3670300" cy="3644900"/>
          </a:xfrm>
          <a:prstGeom prst="rect">
            <a:avLst/>
          </a:prstGeom>
        </p:spPr>
      </p:pic>
    </p:spTree>
    <p:extLst>
      <p:ext uri="{BB962C8B-B14F-4D97-AF65-F5344CB8AC3E}">
        <p14:creationId xmlns:p14="http://schemas.microsoft.com/office/powerpoint/2010/main" val="666577210"/>
      </p:ext>
    </p:extLst>
  </p:cSld>
  <p:clrMapOvr>
    <a:masterClrMapping/>
  </p:clrMapOvr>
  <p:transition advClick="0"/>
</p:sld>
</file>

<file path=ppt/theme/theme1.xml><?xml version="1.0" encoding="utf-8"?>
<a:theme xmlns:a="http://schemas.openxmlformats.org/drawingml/2006/main" name="Office Theme">
  <a:themeElements>
    <a:clrScheme name="Compro">
      <a:dk1>
        <a:srgbClr val="000000"/>
      </a:dk1>
      <a:lt1>
        <a:srgbClr val="FFFFFF"/>
      </a:lt1>
      <a:dk2>
        <a:srgbClr val="2D3847"/>
      </a:dk2>
      <a:lt2>
        <a:srgbClr val="E7E6E6"/>
      </a:lt2>
      <a:accent1>
        <a:srgbClr val="945FFC"/>
      </a:accent1>
      <a:accent2>
        <a:srgbClr val="29C605"/>
      </a:accent2>
      <a:accent3>
        <a:srgbClr val="A8E10C"/>
      </a:accent3>
      <a:accent4>
        <a:srgbClr val="FFDB15"/>
      </a:accent4>
      <a:accent5>
        <a:srgbClr val="1272F1"/>
      </a:accent5>
      <a:accent6>
        <a:srgbClr val="FF576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Dokumento_x0020_turinys xmlns="e5cb582f-301c-4e28-9658-2455ede4f62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as" ma:contentTypeID="0x010100ED4B61E4AEC4434E895E71A2B359C5C7" ma:contentTypeVersion="1" ma:contentTypeDescription="Kurkite naują dokumentą." ma:contentTypeScope="" ma:versionID="e33d33b92a412244d611ecd8024ee023">
  <xsd:schema xmlns:xsd="http://www.w3.org/2001/XMLSchema" xmlns:p="http://schemas.microsoft.com/office/2006/metadata/properties" xmlns:ns2="e5cb582f-301c-4e28-9658-2455ede4f62c" targetNamespace="http://schemas.microsoft.com/office/2006/metadata/properties" ma:root="true" ma:fieldsID="c362695e1a3e74392eb357d21bdb7b44" ns2:_="">
    <xsd:import namespace="e5cb582f-301c-4e28-9658-2455ede4f62c"/>
    <xsd:element name="properties">
      <xsd:complexType>
        <xsd:sequence>
          <xsd:element name="documentManagement">
            <xsd:complexType>
              <xsd:all>
                <xsd:element ref="ns2:Dokumento_x0020_turinys" minOccurs="0"/>
              </xsd:all>
            </xsd:complexType>
          </xsd:element>
        </xsd:sequence>
      </xsd:complexType>
    </xsd:element>
  </xsd:schema>
  <xsd:schema xmlns:xsd="http://www.w3.org/2001/XMLSchema" xmlns:dms="http://schemas.microsoft.com/office/2006/documentManagement/types" targetNamespace="e5cb582f-301c-4e28-9658-2455ede4f62c" elementFormDefault="qualified">
    <xsd:import namespace="http://schemas.microsoft.com/office/2006/documentManagement/types"/>
    <xsd:element name="Dokumento_x0020_turinys" ma:index="8" nillable="true" ma:displayName="Dokumento turinys" ma:internalName="Dokumento_x0020_turiny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ma:readOnly="true"/>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3C663F86-56F0-430E-8B24-A082D0801034}">
  <ds:schemaRefs>
    <ds:schemaRef ds:uri="http://schemas.microsoft.com/sharepoint/v3/contenttype/forms"/>
  </ds:schemaRefs>
</ds:datastoreItem>
</file>

<file path=customXml/itemProps2.xml><?xml version="1.0" encoding="utf-8"?>
<ds:datastoreItem xmlns:ds="http://schemas.openxmlformats.org/officeDocument/2006/customXml" ds:itemID="{E62212F6-1DDE-4B5C-856B-1C171D775577}">
  <ds:schemaRefs>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http://schemas.openxmlformats.org/package/2006/metadata/core-properties"/>
    <ds:schemaRef ds:uri="e5cb582f-301c-4e28-9658-2455ede4f62c"/>
    <ds:schemaRef ds:uri="http://purl.org/dc/dcmitype/"/>
  </ds:schemaRefs>
</ds:datastoreItem>
</file>

<file path=customXml/itemProps3.xml><?xml version="1.0" encoding="utf-8"?>
<ds:datastoreItem xmlns:ds="http://schemas.openxmlformats.org/officeDocument/2006/customXml" ds:itemID="{7118BE1C-80B6-409C-B151-31475A7FB8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cb582f-301c-4e28-9658-2455ede4f62c"/>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Office Theme</Template>
  <TotalTime>11265</TotalTime>
  <Words>2441</Words>
  <Application>Microsoft Macintosh PowerPoint</Application>
  <PresentationFormat>Widescreen</PresentationFormat>
  <Paragraphs>238</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Lato</vt:lpstr>
      <vt:lpstr>Calibri Light</vt:lpstr>
      <vt:lpstr>Lato Light</vt:lpstr>
      <vt:lpstr>Courier New</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sveiki@visualtalkacademy.lt</dc:creator>
  <cp:lastModifiedBy>Edgaras Geda</cp:lastModifiedBy>
  <cp:revision>2444</cp:revision>
  <cp:lastPrinted>2022-01-20T12:12:52Z</cp:lastPrinted>
  <dcterms:created xsi:type="dcterms:W3CDTF">2020-03-04T16:31:46Z</dcterms:created>
  <dcterms:modified xsi:type="dcterms:W3CDTF">2026-04-15T09:11:03Z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0x010100ED4B61E4AEC4434E895E71A2B359C5C7</vt:lpwstr>
  </property>
</Properties>
</file>